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8"/>
  </p:notesMasterIdLst>
  <p:handoutMasterIdLst>
    <p:handoutMasterId r:id="rId39"/>
  </p:handoutMasterIdLst>
  <p:sldIdLst>
    <p:sldId id="261" r:id="rId5"/>
    <p:sldId id="271" r:id="rId6"/>
    <p:sldId id="283" r:id="rId7"/>
    <p:sldId id="300" r:id="rId8"/>
    <p:sldId id="264" r:id="rId9"/>
    <p:sldId id="263" r:id="rId10"/>
    <p:sldId id="297" r:id="rId11"/>
    <p:sldId id="267" r:id="rId12"/>
    <p:sldId id="293" r:id="rId13"/>
    <p:sldId id="285" r:id="rId14"/>
    <p:sldId id="287" r:id="rId15"/>
    <p:sldId id="284" r:id="rId16"/>
    <p:sldId id="288" r:id="rId17"/>
    <p:sldId id="268" r:id="rId18"/>
    <p:sldId id="294" r:id="rId19"/>
    <p:sldId id="295" r:id="rId20"/>
    <p:sldId id="298" r:id="rId21"/>
    <p:sldId id="299" r:id="rId22"/>
    <p:sldId id="269" r:id="rId23"/>
    <p:sldId id="273" r:id="rId24"/>
    <p:sldId id="303" r:id="rId25"/>
    <p:sldId id="304" r:id="rId26"/>
    <p:sldId id="305" r:id="rId27"/>
    <p:sldId id="270" r:id="rId28"/>
    <p:sldId id="275" r:id="rId29"/>
    <p:sldId id="276" r:id="rId30"/>
    <p:sldId id="277" r:id="rId31"/>
    <p:sldId id="289" r:id="rId32"/>
    <p:sldId id="278" r:id="rId33"/>
    <p:sldId id="279" r:id="rId34"/>
    <p:sldId id="280" r:id="rId35"/>
    <p:sldId id="281" r:id="rId36"/>
    <p:sldId id="282" r:id="rId37"/>
  </p:sldIdLst>
  <p:sldSz cx="12192000" cy="6858000"/>
  <p:notesSz cx="6858000" cy="9144000"/>
  <p:embeddedFontLst>
    <p:embeddedFont>
      <p:font typeface="ABC Diatype" panose="020B0504040202060203" pitchFamily="34" charset="77"/>
      <p:regular r:id="rId40"/>
      <p:bold r:id="rId41"/>
      <p:italic r:id="rId42"/>
      <p:boldItalic r:id="rId43"/>
    </p:embeddedFont>
    <p:embeddedFont>
      <p:font typeface="ABC Diatype Heavy" panose="020B0504040202060203" pitchFamily="34" charset="77"/>
      <p:bold r:id="rId44"/>
    </p:embeddedFont>
  </p:embeddedFontLst>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928272-4DE1-4E48-827D-6C1C825341E4}" v="4" dt="2025-07-17T13:41:26.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53"/>
    <p:restoredTop sz="93045"/>
  </p:normalViewPr>
  <p:slideViewPr>
    <p:cSldViewPr snapToGrid="0">
      <p:cViewPr>
        <p:scale>
          <a:sx n="97" d="100"/>
          <a:sy n="97" d="100"/>
        </p:scale>
        <p:origin x="192" y="14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le Lundin" userId="fa334132-7dc8-407c-b4e5-1bca23f88e38" providerId="ADAL" clId="{1A928272-4DE1-4E48-827D-6C1C825341E4}"/>
    <pc:docChg chg="undo custSel addSld delSld modSld">
      <pc:chgData name="Olle Lundin" userId="fa334132-7dc8-407c-b4e5-1bca23f88e38" providerId="ADAL" clId="{1A928272-4DE1-4E48-827D-6C1C825341E4}" dt="2025-07-17T14:06:42.420" v="455" actId="20577"/>
      <pc:docMkLst>
        <pc:docMk/>
      </pc:docMkLst>
      <pc:sldChg chg="modSp mod">
        <pc:chgData name="Olle Lundin" userId="fa334132-7dc8-407c-b4e5-1bca23f88e38" providerId="ADAL" clId="{1A928272-4DE1-4E48-827D-6C1C825341E4}" dt="2025-07-17T14:01:32.251" v="431" actId="2711"/>
        <pc:sldMkLst>
          <pc:docMk/>
          <pc:sldMk cId="677121038" sldId="263"/>
        </pc:sldMkLst>
        <pc:spChg chg="mod">
          <ac:chgData name="Olle Lundin" userId="fa334132-7dc8-407c-b4e5-1bca23f88e38" providerId="ADAL" clId="{1A928272-4DE1-4E48-827D-6C1C825341E4}" dt="2025-07-17T14:01:32.251" v="431" actId="2711"/>
          <ac:spMkLst>
            <pc:docMk/>
            <pc:sldMk cId="677121038" sldId="263"/>
            <ac:spMk id="2" creationId="{CADF65F4-D992-5238-3C0C-4C50EB788AD9}"/>
          </ac:spMkLst>
        </pc:spChg>
      </pc:sldChg>
      <pc:sldChg chg="modSp mod">
        <pc:chgData name="Olle Lundin" userId="fa334132-7dc8-407c-b4e5-1bca23f88e38" providerId="ADAL" clId="{1A928272-4DE1-4E48-827D-6C1C825341E4}" dt="2025-07-17T13:42:01.488" v="430" actId="20577"/>
        <pc:sldMkLst>
          <pc:docMk/>
          <pc:sldMk cId="1234548720" sldId="264"/>
        </pc:sldMkLst>
        <pc:spChg chg="mod">
          <ac:chgData name="Olle Lundin" userId="fa334132-7dc8-407c-b4e5-1bca23f88e38" providerId="ADAL" clId="{1A928272-4DE1-4E48-827D-6C1C825341E4}" dt="2025-07-17T13:42:01.488" v="430" actId="20577"/>
          <ac:spMkLst>
            <pc:docMk/>
            <pc:sldMk cId="1234548720" sldId="264"/>
            <ac:spMk id="5" creationId="{D7EAB43D-25D6-A42A-A345-14FAC647FD49}"/>
          </ac:spMkLst>
        </pc:spChg>
      </pc:sldChg>
      <pc:sldChg chg="modSp mod">
        <pc:chgData name="Olle Lundin" userId="fa334132-7dc8-407c-b4e5-1bca23f88e38" providerId="ADAL" clId="{1A928272-4DE1-4E48-827D-6C1C825341E4}" dt="2025-07-17T09:56:49.551" v="264" actId="20577"/>
        <pc:sldMkLst>
          <pc:docMk/>
          <pc:sldMk cId="286741791" sldId="270"/>
        </pc:sldMkLst>
        <pc:spChg chg="mod">
          <ac:chgData name="Olle Lundin" userId="fa334132-7dc8-407c-b4e5-1bca23f88e38" providerId="ADAL" clId="{1A928272-4DE1-4E48-827D-6C1C825341E4}" dt="2025-07-17T09:56:49.551" v="264" actId="20577"/>
          <ac:spMkLst>
            <pc:docMk/>
            <pc:sldMk cId="286741791" sldId="270"/>
            <ac:spMk id="4" creationId="{6328CB21-8163-1B97-5740-06194AA51D51}"/>
          </ac:spMkLst>
        </pc:spChg>
      </pc:sldChg>
      <pc:sldChg chg="modSp mod">
        <pc:chgData name="Olle Lundin" userId="fa334132-7dc8-407c-b4e5-1bca23f88e38" providerId="ADAL" clId="{1A928272-4DE1-4E48-827D-6C1C825341E4}" dt="2025-07-17T09:58:35.203" v="296" actId="20577"/>
        <pc:sldMkLst>
          <pc:docMk/>
          <pc:sldMk cId="2439787290" sldId="275"/>
        </pc:sldMkLst>
        <pc:spChg chg="mod">
          <ac:chgData name="Olle Lundin" userId="fa334132-7dc8-407c-b4e5-1bca23f88e38" providerId="ADAL" clId="{1A928272-4DE1-4E48-827D-6C1C825341E4}" dt="2025-07-17T09:57:41.340" v="279"/>
          <ac:spMkLst>
            <pc:docMk/>
            <pc:sldMk cId="2439787290" sldId="275"/>
            <ac:spMk id="4" creationId="{5311DCB6-79AB-C398-453F-9D1145CD38CE}"/>
          </ac:spMkLst>
        </pc:spChg>
        <pc:spChg chg="mod">
          <ac:chgData name="Olle Lundin" userId="fa334132-7dc8-407c-b4e5-1bca23f88e38" providerId="ADAL" clId="{1A928272-4DE1-4E48-827D-6C1C825341E4}" dt="2025-07-17T09:58:35.203" v="296" actId="20577"/>
          <ac:spMkLst>
            <pc:docMk/>
            <pc:sldMk cId="2439787290" sldId="275"/>
            <ac:spMk id="5" creationId="{4C4D3BD1-A009-60F6-D011-9550AD5FD5AA}"/>
          </ac:spMkLst>
        </pc:spChg>
      </pc:sldChg>
      <pc:sldChg chg="modSp mod">
        <pc:chgData name="Olle Lundin" userId="fa334132-7dc8-407c-b4e5-1bca23f88e38" providerId="ADAL" clId="{1A928272-4DE1-4E48-827D-6C1C825341E4}" dt="2025-07-17T09:57:46.396" v="281" actId="20577"/>
        <pc:sldMkLst>
          <pc:docMk/>
          <pc:sldMk cId="1849303317" sldId="276"/>
        </pc:sldMkLst>
        <pc:spChg chg="mod">
          <ac:chgData name="Olle Lundin" userId="fa334132-7dc8-407c-b4e5-1bca23f88e38" providerId="ADAL" clId="{1A928272-4DE1-4E48-827D-6C1C825341E4}" dt="2025-07-17T09:57:46.396" v="281" actId="20577"/>
          <ac:spMkLst>
            <pc:docMk/>
            <pc:sldMk cId="1849303317" sldId="276"/>
            <ac:spMk id="4" creationId="{EECEDAAE-33E6-701E-59C0-482856A4AC1C}"/>
          </ac:spMkLst>
        </pc:spChg>
      </pc:sldChg>
      <pc:sldChg chg="modSp mod">
        <pc:chgData name="Olle Lundin" userId="fa334132-7dc8-407c-b4e5-1bca23f88e38" providerId="ADAL" clId="{1A928272-4DE1-4E48-827D-6C1C825341E4}" dt="2025-07-17T09:58:58.924" v="301" actId="20577"/>
        <pc:sldMkLst>
          <pc:docMk/>
          <pc:sldMk cId="2163392610" sldId="277"/>
        </pc:sldMkLst>
        <pc:spChg chg="mod">
          <ac:chgData name="Olle Lundin" userId="fa334132-7dc8-407c-b4e5-1bca23f88e38" providerId="ADAL" clId="{1A928272-4DE1-4E48-827D-6C1C825341E4}" dt="2025-07-17T09:58:58.924" v="301" actId="20577"/>
          <ac:spMkLst>
            <pc:docMk/>
            <pc:sldMk cId="2163392610" sldId="277"/>
            <ac:spMk id="5" creationId="{AA260B87-B970-CD1F-7523-7FCEE2C274BE}"/>
          </ac:spMkLst>
        </pc:spChg>
      </pc:sldChg>
      <pc:sldChg chg="modSp mod">
        <pc:chgData name="Olle Lundin" userId="fa334132-7dc8-407c-b4e5-1bca23f88e38" providerId="ADAL" clId="{1A928272-4DE1-4E48-827D-6C1C825341E4}" dt="2025-07-17T09:58:04.720" v="283" actId="20577"/>
        <pc:sldMkLst>
          <pc:docMk/>
          <pc:sldMk cId="3369681192" sldId="278"/>
        </pc:sldMkLst>
        <pc:spChg chg="mod">
          <ac:chgData name="Olle Lundin" userId="fa334132-7dc8-407c-b4e5-1bca23f88e38" providerId="ADAL" clId="{1A928272-4DE1-4E48-827D-6C1C825341E4}" dt="2025-07-17T09:58:04.720" v="283" actId="20577"/>
          <ac:spMkLst>
            <pc:docMk/>
            <pc:sldMk cId="3369681192" sldId="278"/>
            <ac:spMk id="4" creationId="{DB17B576-6D0A-68DF-8810-F28AFD7103DA}"/>
          </ac:spMkLst>
        </pc:spChg>
      </pc:sldChg>
      <pc:sldChg chg="modSp mod">
        <pc:chgData name="Olle Lundin" userId="fa334132-7dc8-407c-b4e5-1bca23f88e38" providerId="ADAL" clId="{1A928272-4DE1-4E48-827D-6C1C825341E4}" dt="2025-07-17T09:59:27.289" v="310" actId="20577"/>
        <pc:sldMkLst>
          <pc:docMk/>
          <pc:sldMk cId="2302382645" sldId="279"/>
        </pc:sldMkLst>
        <pc:spChg chg="mod">
          <ac:chgData name="Olle Lundin" userId="fa334132-7dc8-407c-b4e5-1bca23f88e38" providerId="ADAL" clId="{1A928272-4DE1-4E48-827D-6C1C825341E4}" dt="2025-07-14T13:29:13.508" v="37" actId="20577"/>
          <ac:spMkLst>
            <pc:docMk/>
            <pc:sldMk cId="2302382645" sldId="279"/>
            <ac:spMk id="4" creationId="{4DE79FE5-75AD-A277-0511-EEAAEC2CFC48}"/>
          </ac:spMkLst>
        </pc:spChg>
        <pc:spChg chg="mod">
          <ac:chgData name="Olle Lundin" userId="fa334132-7dc8-407c-b4e5-1bca23f88e38" providerId="ADAL" clId="{1A928272-4DE1-4E48-827D-6C1C825341E4}" dt="2025-07-17T09:59:27.289" v="310" actId="20577"/>
          <ac:spMkLst>
            <pc:docMk/>
            <pc:sldMk cId="2302382645" sldId="279"/>
            <ac:spMk id="5" creationId="{98DE0A2A-D1AB-735E-00EA-C36394D45E39}"/>
          </ac:spMkLst>
        </pc:spChg>
      </pc:sldChg>
      <pc:sldChg chg="modSp mod">
        <pc:chgData name="Olle Lundin" userId="fa334132-7dc8-407c-b4e5-1bca23f88e38" providerId="ADAL" clId="{1A928272-4DE1-4E48-827D-6C1C825341E4}" dt="2025-07-17T09:58:11.405" v="285" actId="20577"/>
        <pc:sldMkLst>
          <pc:docMk/>
          <pc:sldMk cId="265697530" sldId="281"/>
        </pc:sldMkLst>
        <pc:spChg chg="mod">
          <ac:chgData name="Olle Lundin" userId="fa334132-7dc8-407c-b4e5-1bca23f88e38" providerId="ADAL" clId="{1A928272-4DE1-4E48-827D-6C1C825341E4}" dt="2025-07-17T09:58:11.405" v="285" actId="20577"/>
          <ac:spMkLst>
            <pc:docMk/>
            <pc:sldMk cId="265697530" sldId="281"/>
            <ac:spMk id="4" creationId="{8DFBE45B-B82F-A18F-1E24-233844D84022}"/>
          </ac:spMkLst>
        </pc:spChg>
      </pc:sldChg>
      <pc:sldChg chg="modSp mod">
        <pc:chgData name="Olle Lundin" userId="fa334132-7dc8-407c-b4e5-1bca23f88e38" providerId="ADAL" clId="{1A928272-4DE1-4E48-827D-6C1C825341E4}" dt="2025-07-17T14:06:42.420" v="455" actId="20577"/>
        <pc:sldMkLst>
          <pc:docMk/>
          <pc:sldMk cId="1399881889" sldId="282"/>
        </pc:sldMkLst>
        <pc:spChg chg="mod">
          <ac:chgData name="Olle Lundin" userId="fa334132-7dc8-407c-b4e5-1bca23f88e38" providerId="ADAL" clId="{1A928272-4DE1-4E48-827D-6C1C825341E4}" dt="2025-07-17T09:58:15.526" v="287" actId="20577"/>
          <ac:spMkLst>
            <pc:docMk/>
            <pc:sldMk cId="1399881889" sldId="282"/>
            <ac:spMk id="4" creationId="{E139A9A0-CF1D-9BC2-47BE-8B96097A4662}"/>
          </ac:spMkLst>
        </pc:spChg>
        <pc:spChg chg="mod">
          <ac:chgData name="Olle Lundin" userId="fa334132-7dc8-407c-b4e5-1bca23f88e38" providerId="ADAL" clId="{1A928272-4DE1-4E48-827D-6C1C825341E4}" dt="2025-07-17T14:06:42.420" v="455" actId="20577"/>
          <ac:spMkLst>
            <pc:docMk/>
            <pc:sldMk cId="1399881889" sldId="282"/>
            <ac:spMk id="5" creationId="{5E4A2245-DD89-C649-8652-12DB3479E791}"/>
          </ac:spMkLst>
        </pc:spChg>
      </pc:sldChg>
      <pc:sldChg chg="modSp mod">
        <pc:chgData name="Olle Lundin" userId="fa334132-7dc8-407c-b4e5-1bca23f88e38" providerId="ADAL" clId="{1A928272-4DE1-4E48-827D-6C1C825341E4}" dt="2025-07-17T09:50:19.669" v="116" actId="20577"/>
        <pc:sldMkLst>
          <pc:docMk/>
          <pc:sldMk cId="2323151571" sldId="284"/>
        </pc:sldMkLst>
        <pc:spChg chg="mod">
          <ac:chgData name="Olle Lundin" userId="fa334132-7dc8-407c-b4e5-1bca23f88e38" providerId="ADAL" clId="{1A928272-4DE1-4E48-827D-6C1C825341E4}" dt="2025-07-17T09:50:19.669" v="116" actId="20577"/>
          <ac:spMkLst>
            <pc:docMk/>
            <pc:sldMk cId="2323151571" sldId="284"/>
            <ac:spMk id="5" creationId="{B3336DDD-A5D8-A335-2011-2A5E52B14177}"/>
          </ac:spMkLst>
        </pc:spChg>
      </pc:sldChg>
      <pc:sldChg chg="modSp mod">
        <pc:chgData name="Olle Lundin" userId="fa334132-7dc8-407c-b4e5-1bca23f88e38" providerId="ADAL" clId="{1A928272-4DE1-4E48-827D-6C1C825341E4}" dt="2025-07-17T09:48:52.061" v="65" actId="20577"/>
        <pc:sldMkLst>
          <pc:docMk/>
          <pc:sldMk cId="3859812296" sldId="285"/>
        </pc:sldMkLst>
        <pc:spChg chg="mod">
          <ac:chgData name="Olle Lundin" userId="fa334132-7dc8-407c-b4e5-1bca23f88e38" providerId="ADAL" clId="{1A928272-4DE1-4E48-827D-6C1C825341E4}" dt="2025-07-17T09:48:52.061" v="65" actId="20577"/>
          <ac:spMkLst>
            <pc:docMk/>
            <pc:sldMk cId="3859812296" sldId="285"/>
            <ac:spMk id="5" creationId="{B1AC1415-0A87-327C-3D5E-7F28EDE45F48}"/>
          </ac:spMkLst>
        </pc:spChg>
      </pc:sldChg>
      <pc:sldChg chg="modSp mod">
        <pc:chgData name="Olle Lundin" userId="fa334132-7dc8-407c-b4e5-1bca23f88e38" providerId="ADAL" clId="{1A928272-4DE1-4E48-827D-6C1C825341E4}" dt="2025-07-17T09:49:23.087" v="80" actId="20577"/>
        <pc:sldMkLst>
          <pc:docMk/>
          <pc:sldMk cId="438022498" sldId="287"/>
        </pc:sldMkLst>
        <pc:spChg chg="mod">
          <ac:chgData name="Olle Lundin" userId="fa334132-7dc8-407c-b4e5-1bca23f88e38" providerId="ADAL" clId="{1A928272-4DE1-4E48-827D-6C1C825341E4}" dt="2025-07-17T09:49:23.087" v="80" actId="20577"/>
          <ac:spMkLst>
            <pc:docMk/>
            <pc:sldMk cId="438022498" sldId="287"/>
            <ac:spMk id="5" creationId="{6B6CA209-DA6E-0544-563C-29814431E9A4}"/>
          </ac:spMkLst>
        </pc:spChg>
      </pc:sldChg>
      <pc:sldChg chg="modSp mod">
        <pc:chgData name="Olle Lundin" userId="fa334132-7dc8-407c-b4e5-1bca23f88e38" providerId="ADAL" clId="{1A928272-4DE1-4E48-827D-6C1C825341E4}" dt="2025-07-17T09:51:47.608" v="140" actId="20577"/>
        <pc:sldMkLst>
          <pc:docMk/>
          <pc:sldMk cId="3257972963" sldId="288"/>
        </pc:sldMkLst>
        <pc:spChg chg="mod">
          <ac:chgData name="Olle Lundin" userId="fa334132-7dc8-407c-b4e5-1bca23f88e38" providerId="ADAL" clId="{1A928272-4DE1-4E48-827D-6C1C825341E4}" dt="2025-07-17T09:51:47.608" v="140" actId="20577"/>
          <ac:spMkLst>
            <pc:docMk/>
            <pc:sldMk cId="3257972963" sldId="288"/>
            <ac:spMk id="4" creationId="{EAFCFF83-2C5D-546C-F867-786EDECFE88F}"/>
          </ac:spMkLst>
        </pc:spChg>
        <pc:spChg chg="mod">
          <ac:chgData name="Olle Lundin" userId="fa334132-7dc8-407c-b4e5-1bca23f88e38" providerId="ADAL" clId="{1A928272-4DE1-4E48-827D-6C1C825341E4}" dt="2025-07-17T09:51:11.491" v="130" actId="20577"/>
          <ac:spMkLst>
            <pc:docMk/>
            <pc:sldMk cId="3257972963" sldId="288"/>
            <ac:spMk id="5" creationId="{7984D689-242A-DC6E-E142-A478F775F9FB}"/>
          </ac:spMkLst>
        </pc:spChg>
      </pc:sldChg>
      <pc:sldChg chg="modSp mod">
        <pc:chgData name="Olle Lundin" userId="fa334132-7dc8-407c-b4e5-1bca23f88e38" providerId="ADAL" clId="{1A928272-4DE1-4E48-827D-6C1C825341E4}" dt="2025-07-17T09:59:09.322" v="304" actId="20577"/>
        <pc:sldMkLst>
          <pc:docMk/>
          <pc:sldMk cId="3881337110" sldId="289"/>
        </pc:sldMkLst>
        <pc:spChg chg="mod">
          <ac:chgData name="Olle Lundin" userId="fa334132-7dc8-407c-b4e5-1bca23f88e38" providerId="ADAL" clId="{1A928272-4DE1-4E48-827D-6C1C825341E4}" dt="2025-07-17T09:59:09.322" v="304" actId="20577"/>
          <ac:spMkLst>
            <pc:docMk/>
            <pc:sldMk cId="3881337110" sldId="289"/>
            <ac:spMk id="5" creationId="{2D4F117A-B8C9-3F7E-763C-804B9A1CB540}"/>
          </ac:spMkLst>
        </pc:spChg>
      </pc:sldChg>
      <pc:sldChg chg="modSp mod">
        <pc:chgData name="Olle Lundin" userId="fa334132-7dc8-407c-b4e5-1bca23f88e38" providerId="ADAL" clId="{1A928272-4DE1-4E48-827D-6C1C825341E4}" dt="2025-07-17T09:47:53.445" v="58" actId="20577"/>
        <pc:sldMkLst>
          <pc:docMk/>
          <pc:sldMk cId="3602998923" sldId="293"/>
        </pc:sldMkLst>
        <pc:spChg chg="mod">
          <ac:chgData name="Olle Lundin" userId="fa334132-7dc8-407c-b4e5-1bca23f88e38" providerId="ADAL" clId="{1A928272-4DE1-4E48-827D-6C1C825341E4}" dt="2025-07-17T09:47:53.445" v="58" actId="20577"/>
          <ac:spMkLst>
            <pc:docMk/>
            <pc:sldMk cId="3602998923" sldId="293"/>
            <ac:spMk id="5" creationId="{8C66F448-3FE6-92B8-4E6A-8562B114CE64}"/>
          </ac:spMkLst>
        </pc:spChg>
      </pc:sldChg>
      <pc:sldChg chg="modSp mod">
        <pc:chgData name="Olle Lundin" userId="fa334132-7dc8-407c-b4e5-1bca23f88e38" providerId="ADAL" clId="{1A928272-4DE1-4E48-827D-6C1C825341E4}" dt="2025-07-17T09:52:37.789" v="180" actId="20577"/>
        <pc:sldMkLst>
          <pc:docMk/>
          <pc:sldMk cId="255352694" sldId="295"/>
        </pc:sldMkLst>
        <pc:spChg chg="mod">
          <ac:chgData name="Olle Lundin" userId="fa334132-7dc8-407c-b4e5-1bca23f88e38" providerId="ADAL" clId="{1A928272-4DE1-4E48-827D-6C1C825341E4}" dt="2025-07-17T09:52:37.789" v="180" actId="20577"/>
          <ac:spMkLst>
            <pc:docMk/>
            <pc:sldMk cId="255352694" sldId="295"/>
            <ac:spMk id="4" creationId="{518B99E0-C277-4CE6-5C6C-B7D148A98B5E}"/>
          </ac:spMkLst>
        </pc:spChg>
        <pc:spChg chg="mod">
          <ac:chgData name="Olle Lundin" userId="fa334132-7dc8-407c-b4e5-1bca23f88e38" providerId="ADAL" clId="{1A928272-4DE1-4E48-827D-6C1C825341E4}" dt="2025-07-17T09:52:12.438" v="170" actId="20577"/>
          <ac:spMkLst>
            <pc:docMk/>
            <pc:sldMk cId="255352694" sldId="295"/>
            <ac:spMk id="5" creationId="{3012EBB7-7BAA-13DB-8BBF-897ECDD8F5EA}"/>
          </ac:spMkLst>
        </pc:spChg>
      </pc:sldChg>
      <pc:sldChg chg="add del">
        <pc:chgData name="Olle Lundin" userId="fa334132-7dc8-407c-b4e5-1bca23f88e38" providerId="ADAL" clId="{1A928272-4DE1-4E48-827D-6C1C825341E4}" dt="2025-07-17T09:42:50.567" v="46"/>
        <pc:sldMkLst>
          <pc:docMk/>
          <pc:sldMk cId="1479690748" sldId="297"/>
        </pc:sldMkLst>
      </pc:sldChg>
      <pc:sldChg chg="modSp mod">
        <pc:chgData name="Olle Lundin" userId="fa334132-7dc8-407c-b4e5-1bca23f88e38" providerId="ADAL" clId="{1A928272-4DE1-4E48-827D-6C1C825341E4}" dt="2025-07-17T14:02:41.972" v="433" actId="732"/>
        <pc:sldMkLst>
          <pc:docMk/>
          <pc:sldMk cId="120349753" sldId="298"/>
        </pc:sldMkLst>
        <pc:spChg chg="mod">
          <ac:chgData name="Olle Lundin" userId="fa334132-7dc8-407c-b4e5-1bca23f88e38" providerId="ADAL" clId="{1A928272-4DE1-4E48-827D-6C1C825341E4}" dt="2025-07-17T09:53:59.876" v="212" actId="20577"/>
          <ac:spMkLst>
            <pc:docMk/>
            <pc:sldMk cId="120349753" sldId="298"/>
            <ac:spMk id="5" creationId="{A2FF4A23-377A-2D73-B731-B1882077ACDF}"/>
          </ac:spMkLst>
        </pc:spChg>
        <pc:picChg chg="mod modCrop">
          <ac:chgData name="Olle Lundin" userId="fa334132-7dc8-407c-b4e5-1bca23f88e38" providerId="ADAL" clId="{1A928272-4DE1-4E48-827D-6C1C825341E4}" dt="2025-07-17T14:02:41.972" v="433" actId="732"/>
          <ac:picMkLst>
            <pc:docMk/>
            <pc:sldMk cId="120349753" sldId="298"/>
            <ac:picMk id="27" creationId="{BB1FEADA-4E53-6397-598C-24B7202255CD}"/>
          </ac:picMkLst>
        </pc:picChg>
      </pc:sldChg>
      <pc:sldChg chg="modSp mod">
        <pc:chgData name="Olle Lundin" userId="fa334132-7dc8-407c-b4e5-1bca23f88e38" providerId="ADAL" clId="{1A928272-4DE1-4E48-827D-6C1C825341E4}" dt="2025-07-17T09:55:54.649" v="228" actId="20577"/>
        <pc:sldMkLst>
          <pc:docMk/>
          <pc:sldMk cId="2981506163" sldId="299"/>
        </pc:sldMkLst>
        <pc:spChg chg="mod">
          <ac:chgData name="Olle Lundin" userId="fa334132-7dc8-407c-b4e5-1bca23f88e38" providerId="ADAL" clId="{1A928272-4DE1-4E48-827D-6C1C825341E4}" dt="2025-07-17T09:55:54.649" v="228" actId="20577"/>
          <ac:spMkLst>
            <pc:docMk/>
            <pc:sldMk cId="2981506163" sldId="299"/>
            <ac:spMk id="5" creationId="{965D0F9D-FF79-8758-C372-C082F96D22F2}"/>
          </ac:spMkLst>
        </pc:spChg>
      </pc:sldChg>
      <pc:sldChg chg="addSp delSp modSp mod">
        <pc:chgData name="Olle Lundin" userId="fa334132-7dc8-407c-b4e5-1bca23f88e38" providerId="ADAL" clId="{1A928272-4DE1-4E48-827D-6C1C825341E4}" dt="2025-07-14T13:28:15.475" v="15" actId="20577"/>
        <pc:sldMkLst>
          <pc:docMk/>
          <pc:sldMk cId="1273177849" sldId="300"/>
        </pc:sldMkLst>
        <pc:spChg chg="mod">
          <ac:chgData name="Olle Lundin" userId="fa334132-7dc8-407c-b4e5-1bca23f88e38" providerId="ADAL" clId="{1A928272-4DE1-4E48-827D-6C1C825341E4}" dt="2025-07-14T13:28:15.475" v="15" actId="20577"/>
          <ac:spMkLst>
            <pc:docMk/>
            <pc:sldMk cId="1273177849" sldId="300"/>
            <ac:spMk id="4" creationId="{AF8B7D4F-8213-DD7E-B891-496F2EF8788D}"/>
          </ac:spMkLst>
        </pc:spChg>
        <pc:picChg chg="add mod modCrop">
          <ac:chgData name="Olle Lundin" userId="fa334132-7dc8-407c-b4e5-1bca23f88e38" providerId="ADAL" clId="{1A928272-4DE1-4E48-827D-6C1C825341E4}" dt="2025-07-14T13:27:34.765" v="7" actId="18131"/>
          <ac:picMkLst>
            <pc:docMk/>
            <pc:sldMk cId="1273177849" sldId="300"/>
            <ac:picMk id="10" creationId="{CC54E18A-B846-9228-B724-7F9DB73D4916}"/>
          </ac:picMkLst>
        </pc:picChg>
      </pc:sldChg>
      <pc:sldChg chg="modSp mod">
        <pc:chgData name="Olle Lundin" userId="fa334132-7dc8-407c-b4e5-1bca23f88e38" providerId="ADAL" clId="{1A928272-4DE1-4E48-827D-6C1C825341E4}" dt="2025-07-17T14:05:53.327" v="448" actId="20577"/>
        <pc:sldMkLst>
          <pc:docMk/>
          <pc:sldMk cId="1085556554" sldId="303"/>
        </pc:sldMkLst>
        <pc:spChg chg="mod">
          <ac:chgData name="Olle Lundin" userId="fa334132-7dc8-407c-b4e5-1bca23f88e38" providerId="ADAL" clId="{1A928272-4DE1-4E48-827D-6C1C825341E4}" dt="2025-07-17T14:05:53.327" v="448" actId="20577"/>
          <ac:spMkLst>
            <pc:docMk/>
            <pc:sldMk cId="1085556554" sldId="303"/>
            <ac:spMk id="5" creationId="{30B89FD8-B08F-C59C-98E9-1D89E260F2D9}"/>
          </ac:spMkLst>
        </pc:spChg>
      </pc:sldChg>
      <pc:sldChg chg="modSp mod">
        <pc:chgData name="Olle Lundin" userId="fa334132-7dc8-407c-b4e5-1bca23f88e38" providerId="ADAL" clId="{1A928272-4DE1-4E48-827D-6C1C825341E4}" dt="2025-07-17T14:05:34.809" v="443" actId="255"/>
        <pc:sldMkLst>
          <pc:docMk/>
          <pc:sldMk cId="1667128521" sldId="304"/>
        </pc:sldMkLst>
        <pc:spChg chg="mod">
          <ac:chgData name="Olle Lundin" userId="fa334132-7dc8-407c-b4e5-1bca23f88e38" providerId="ADAL" clId="{1A928272-4DE1-4E48-827D-6C1C825341E4}" dt="2025-07-17T09:57:34.901" v="278" actId="20577"/>
          <ac:spMkLst>
            <pc:docMk/>
            <pc:sldMk cId="1667128521" sldId="304"/>
            <ac:spMk id="4" creationId="{E0B15B3D-7DBB-D6D2-5836-20257DE7DA9B}"/>
          </ac:spMkLst>
        </pc:spChg>
        <pc:spChg chg="mod">
          <ac:chgData name="Olle Lundin" userId="fa334132-7dc8-407c-b4e5-1bca23f88e38" providerId="ADAL" clId="{1A928272-4DE1-4E48-827D-6C1C825341E4}" dt="2025-07-17T14:05:34.809" v="443" actId="255"/>
          <ac:spMkLst>
            <pc:docMk/>
            <pc:sldMk cId="1667128521" sldId="304"/>
            <ac:spMk id="5" creationId="{674D92B3-9393-9A91-6C7B-7BEFDCFBD4B3}"/>
          </ac:spMkLst>
        </pc:spChg>
      </pc:sldChg>
      <pc:sldChg chg="modSp mod">
        <pc:chgData name="Olle Lundin" userId="fa334132-7dc8-407c-b4e5-1bca23f88e38" providerId="ADAL" clId="{1A928272-4DE1-4E48-827D-6C1C825341E4}" dt="2025-07-17T14:05:50.090" v="447" actId="20577"/>
        <pc:sldMkLst>
          <pc:docMk/>
          <pc:sldMk cId="542349375" sldId="305"/>
        </pc:sldMkLst>
        <pc:spChg chg="mod">
          <ac:chgData name="Olle Lundin" userId="fa334132-7dc8-407c-b4e5-1bca23f88e38" providerId="ADAL" clId="{1A928272-4DE1-4E48-827D-6C1C825341E4}" dt="2025-07-17T14:05:50.090" v="447" actId="20577"/>
          <ac:spMkLst>
            <pc:docMk/>
            <pc:sldMk cId="542349375" sldId="305"/>
            <ac:spMk id="5" creationId="{5400903A-B86D-9459-B025-EC4660765B8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966834-E022-1AB0-C680-1A3DE4312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E"/>
          </a:p>
        </p:txBody>
      </p:sp>
      <p:sp>
        <p:nvSpPr>
          <p:cNvPr id="3" name="Date Placeholder 2">
            <a:extLst>
              <a:ext uri="{FF2B5EF4-FFF2-40B4-BE49-F238E27FC236}">
                <a16:creationId xmlns:a16="http://schemas.microsoft.com/office/drawing/2014/main" id="{A388EDCA-FFE9-1D09-3FC7-B0042576B4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BBFFED-91A2-0F49-8A4A-68608BF4D0F4}" type="datetimeFigureOut">
              <a:rPr lang="en-SE" smtClean="0"/>
              <a:t>7/17/25</a:t>
            </a:fld>
            <a:endParaRPr lang="en-SE"/>
          </a:p>
        </p:txBody>
      </p:sp>
      <p:sp>
        <p:nvSpPr>
          <p:cNvPr id="4" name="Footer Placeholder 3">
            <a:extLst>
              <a:ext uri="{FF2B5EF4-FFF2-40B4-BE49-F238E27FC236}">
                <a16:creationId xmlns:a16="http://schemas.microsoft.com/office/drawing/2014/main" id="{DA401F4E-5246-D69E-2380-736029426A6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SE"/>
          </a:p>
        </p:txBody>
      </p:sp>
      <p:sp>
        <p:nvSpPr>
          <p:cNvPr id="5" name="Slide Number Placeholder 4">
            <a:extLst>
              <a:ext uri="{FF2B5EF4-FFF2-40B4-BE49-F238E27FC236}">
                <a16:creationId xmlns:a16="http://schemas.microsoft.com/office/drawing/2014/main" id="{C12A8AFE-1BCE-5472-F827-E039BCF872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666DD9-6AF3-A448-B9B5-82935AED6898}" type="slidenum">
              <a:rPr lang="en-SE" smtClean="0"/>
              <a:t>‹#›</a:t>
            </a:fld>
            <a:endParaRPr lang="en-SE"/>
          </a:p>
        </p:txBody>
      </p:sp>
    </p:spTree>
    <p:extLst>
      <p:ext uri="{BB962C8B-B14F-4D97-AF65-F5344CB8AC3E}">
        <p14:creationId xmlns:p14="http://schemas.microsoft.com/office/powerpoint/2010/main" val="6120408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560E1-1079-8444-8A13-3B9513EF80E3}" type="datetimeFigureOut">
              <a:rPr lang="sv-SE" smtClean="0"/>
              <a:t>2025-07-17</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34AC33-6603-FD4B-9C8E-23CE4DB021C4}" type="slidenum">
              <a:rPr lang="sv-SE" smtClean="0"/>
              <a:t>‹#›</a:t>
            </a:fld>
            <a:endParaRPr lang="sv-SE"/>
          </a:p>
        </p:txBody>
      </p:sp>
    </p:spTree>
    <p:extLst>
      <p:ext uri="{BB962C8B-B14F-4D97-AF65-F5344CB8AC3E}">
        <p14:creationId xmlns:p14="http://schemas.microsoft.com/office/powerpoint/2010/main" val="220506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1034AC33-6603-FD4B-9C8E-23CE4DB021C4}" type="slidenum">
              <a:rPr lang="sv-SE" smtClean="0"/>
              <a:t>3</a:t>
            </a:fld>
            <a:endParaRPr lang="sv-SE"/>
          </a:p>
        </p:txBody>
      </p:sp>
    </p:spTree>
    <p:extLst>
      <p:ext uri="{BB962C8B-B14F-4D97-AF65-F5344CB8AC3E}">
        <p14:creationId xmlns:p14="http://schemas.microsoft.com/office/powerpoint/2010/main" val="31996296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lt 1">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8366AF4-3C0A-7FCA-5F2B-269139CA9B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76392" y="211483"/>
            <a:ext cx="6439215" cy="6439215"/>
          </a:xfrm>
          <a:prstGeom prst="rect">
            <a:avLst/>
          </a:prstGeom>
        </p:spPr>
      </p:pic>
      <p:sp>
        <p:nvSpPr>
          <p:cNvPr id="14" name="Text Placeholder 13">
            <a:extLst>
              <a:ext uri="{FF2B5EF4-FFF2-40B4-BE49-F238E27FC236}">
                <a16:creationId xmlns:a16="http://schemas.microsoft.com/office/drawing/2014/main" id="{77090BB4-1092-D26B-E762-3530C58E9AEA}"/>
              </a:ext>
            </a:extLst>
          </p:cNvPr>
          <p:cNvSpPr>
            <a:spLocks noGrp="1"/>
          </p:cNvSpPr>
          <p:nvPr>
            <p:ph type="body" sz="quarter" idx="15" hasCustomPrompt="1"/>
          </p:nvPr>
        </p:nvSpPr>
        <p:spPr>
          <a:xfrm>
            <a:off x="244842" y="3253438"/>
            <a:ext cx="2396128" cy="351122"/>
          </a:xfrm>
        </p:spPr>
        <p:txBody>
          <a:bodyPr anchor="ctr">
            <a:spAutoFit/>
          </a:bodyPr>
          <a:lstStyle>
            <a:lvl1pPr marL="0" indent="0">
              <a:lnSpc>
                <a:spcPts val="2020"/>
              </a:lnSpc>
              <a:buNone/>
              <a:defRPr sz="19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heading here</a:t>
            </a:r>
            <a:endParaRPr lang="en-SE"/>
          </a:p>
        </p:txBody>
      </p:sp>
    </p:spTree>
    <p:extLst>
      <p:ext uri="{BB962C8B-B14F-4D97-AF65-F5344CB8AC3E}">
        <p14:creationId xmlns:p14="http://schemas.microsoft.com/office/powerpoint/2010/main" val="492194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2856118"/>
            <a:ext cx="11618321" cy="1145763"/>
          </a:xfrm>
        </p:spPr>
        <p:txBody>
          <a:bodyPr anchor="ctr">
            <a:spAutoFit/>
          </a:bodyPr>
          <a:lstStyle>
            <a:lvl1pPr marL="0" indent="0" algn="l">
              <a:lnSpc>
                <a:spcPts val="3500"/>
              </a:lnSpc>
              <a:buNone/>
              <a:defRPr sz="4000" b="0" i="0">
                <a:latin typeface="Arial" panose="020B0604020202020204" pitchFamily="34" charset="0"/>
              </a:defRPr>
            </a:lvl1pPr>
          </a:lstStyle>
          <a:p>
            <a:pPr lvl="0"/>
            <a:r>
              <a:rPr lang="en-GB"/>
              <a:t>“Place your longer </a:t>
            </a:r>
          </a:p>
          <a:p>
            <a:pPr lvl="0"/>
            <a:r>
              <a:rPr lang="en-GB"/>
              <a:t>quote here”</a:t>
            </a:r>
            <a:endParaRPr lang="en-SE"/>
          </a:p>
        </p:txBody>
      </p:sp>
      <p:sp>
        <p:nvSpPr>
          <p:cNvPr id="6" name="Text Placeholder 6">
            <a:extLst>
              <a:ext uri="{FF2B5EF4-FFF2-40B4-BE49-F238E27FC236}">
                <a16:creationId xmlns:a16="http://schemas.microsoft.com/office/drawing/2014/main" id="{49EF3410-648E-A610-785A-0285F82D7EAC}"/>
              </a:ext>
            </a:extLst>
          </p:cNvPr>
          <p:cNvSpPr>
            <a:spLocks noGrp="1"/>
          </p:cNvSpPr>
          <p:nvPr>
            <p:ph type="body" sz="quarter" idx="17" hasCustomPrompt="1"/>
          </p:nvPr>
        </p:nvSpPr>
        <p:spPr>
          <a:xfrm>
            <a:off x="244840" y="4184826"/>
            <a:ext cx="11618321" cy="354584"/>
          </a:xfrm>
        </p:spPr>
        <p:txBody>
          <a:bodyPr anchor="t">
            <a:spAutoFit/>
          </a:bodyPr>
          <a:lstStyle>
            <a:lvl1pPr marL="0" indent="0" algn="l">
              <a:lnSpc>
                <a:spcPts val="2000"/>
              </a:lnSpc>
              <a:buNone/>
              <a:defRPr sz="2000" b="0" i="0">
                <a:effectLst/>
                <a:latin typeface="Arial" panose="020B0604020202020204" pitchFamily="34" charset="0"/>
              </a:defRPr>
            </a:lvl1pPr>
          </a:lstStyle>
          <a:p>
            <a:pPr lvl="0"/>
            <a:r>
              <a:rPr lang="en-GB"/>
              <a:t>Name Surname</a:t>
            </a:r>
            <a:endParaRPr lang="en-SE"/>
          </a:p>
        </p:txBody>
      </p:sp>
    </p:spTree>
    <p:extLst>
      <p:ext uri="{BB962C8B-B14F-4D97-AF65-F5344CB8AC3E}">
        <p14:creationId xmlns:p14="http://schemas.microsoft.com/office/powerpoint/2010/main" val="542035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blue background">
    <p:bg>
      <p:bgRef idx="1001">
        <a:schemeClr val="bg2"/>
      </p:bgRef>
    </p:bg>
    <p:spTree>
      <p:nvGrpSpPr>
        <p:cNvPr id="1" name=""/>
        <p:cNvGrpSpPr/>
        <p:nvPr/>
      </p:nvGrpSpPr>
      <p:grpSpPr>
        <a:xfrm>
          <a:off x="0" y="0"/>
          <a:ext cx="0" cy="0"/>
          <a:chOff x="0" y="0"/>
          <a:chExt cx="0" cy="0"/>
        </a:xfrm>
      </p:grpSpPr>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2856118"/>
            <a:ext cx="11618321" cy="1145763"/>
          </a:xfrm>
        </p:spPr>
        <p:txBody>
          <a:bodyPr anchor="ctr">
            <a:spAutoFit/>
          </a:bodyPr>
          <a:lstStyle>
            <a:lvl1pPr marL="0" indent="0" algn="l">
              <a:lnSpc>
                <a:spcPts val="3500"/>
              </a:lnSpc>
              <a:buNone/>
              <a:defRPr sz="4000" b="0" i="0">
                <a:latin typeface="Arial" panose="020B0604020202020204" pitchFamily="34" charset="0"/>
              </a:defRPr>
            </a:lvl1pPr>
          </a:lstStyle>
          <a:p>
            <a:pPr lvl="0"/>
            <a:r>
              <a:rPr lang="en-GB"/>
              <a:t>“Place your longer </a:t>
            </a:r>
          </a:p>
          <a:p>
            <a:pPr lvl="0"/>
            <a:r>
              <a:rPr lang="en-GB"/>
              <a:t>quote here”</a:t>
            </a:r>
            <a:endParaRPr lang="en-SE"/>
          </a:p>
        </p:txBody>
      </p:sp>
      <p:sp>
        <p:nvSpPr>
          <p:cNvPr id="6" name="Text Placeholder 6">
            <a:extLst>
              <a:ext uri="{FF2B5EF4-FFF2-40B4-BE49-F238E27FC236}">
                <a16:creationId xmlns:a16="http://schemas.microsoft.com/office/drawing/2014/main" id="{49EF3410-648E-A610-785A-0285F82D7EAC}"/>
              </a:ext>
            </a:extLst>
          </p:cNvPr>
          <p:cNvSpPr>
            <a:spLocks noGrp="1"/>
          </p:cNvSpPr>
          <p:nvPr>
            <p:ph type="body" sz="quarter" idx="17" hasCustomPrompt="1"/>
          </p:nvPr>
        </p:nvSpPr>
        <p:spPr>
          <a:xfrm>
            <a:off x="244840" y="4184826"/>
            <a:ext cx="11618321" cy="354584"/>
          </a:xfrm>
        </p:spPr>
        <p:txBody>
          <a:bodyPr anchor="t">
            <a:spAutoFit/>
          </a:bodyPr>
          <a:lstStyle>
            <a:lvl1pPr marL="0" indent="0" algn="l">
              <a:lnSpc>
                <a:spcPts val="2000"/>
              </a:lnSpc>
              <a:buNone/>
              <a:defRPr sz="2000" b="0" i="0">
                <a:effectLst/>
                <a:latin typeface="Arial" panose="020B0604020202020204" pitchFamily="34" charset="0"/>
              </a:defRPr>
            </a:lvl1pPr>
          </a:lstStyle>
          <a:p>
            <a:pPr lvl="0"/>
            <a:r>
              <a:rPr lang="en-GB"/>
              <a:t>Name Surname</a:t>
            </a:r>
            <a:endParaRPr lang="en-SE"/>
          </a:p>
        </p:txBody>
      </p:sp>
    </p:spTree>
    <p:extLst>
      <p:ext uri="{BB962C8B-B14F-4D97-AF65-F5344CB8AC3E}">
        <p14:creationId xmlns:p14="http://schemas.microsoft.com/office/powerpoint/2010/main" val="333574376"/>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7972B1E-D769-CBE3-D78A-732FA04491B6}"/>
              </a:ext>
            </a:extLst>
          </p:cNvPr>
          <p:cNvSpPr>
            <a:spLocks noGrp="1"/>
          </p:cNvSpPr>
          <p:nvPr>
            <p:ph type="body" sz="quarter" idx="16" hasCustomPrompt="1"/>
          </p:nvPr>
        </p:nvSpPr>
        <p:spPr>
          <a:xfrm>
            <a:off x="244841" y="2628781"/>
            <a:ext cx="7596452" cy="1365887"/>
          </a:xfrm>
        </p:spPr>
        <p:txBody>
          <a:bodyPr wrap="square">
            <a:spAutoFit/>
          </a:bodyPr>
          <a:lstStyle>
            <a:lvl1pPr marL="0" indent="0">
              <a:lnSpc>
                <a:spcPts val="1780"/>
              </a:lnSpc>
              <a:buNone/>
              <a:defRPr sz="1400" b="0" i="0" spc="0">
                <a:latin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r>
              <a:rPr lang="sv-SE" sz="1400" b="1" i="0" err="1">
                <a:latin typeface="ABC Diatype" panose="020B0504040202060203" pitchFamily="34" charset="77"/>
              </a:rPr>
              <a:t>Headline</a:t>
            </a:r>
            <a:r>
              <a:rPr lang="sv-SE" sz="1400" b="1" i="0">
                <a:latin typeface="ABC Diatype" panose="020B0504040202060203" pitchFamily="34" charset="77"/>
              </a:rPr>
              <a:t> </a:t>
            </a:r>
            <a:r>
              <a:rPr lang="sv-SE" sz="1400" b="1" i="0" err="1">
                <a:latin typeface="ABC Diatype" panose="020B0504040202060203" pitchFamily="34" charset="77"/>
              </a:rPr>
              <a:t>here</a:t>
            </a:r>
            <a:endParaRPr lang="en-SE" sz="1400" b="0" i="0">
              <a:latin typeface="ABC Diatype" panose="020B0504040202060203" pitchFamily="34" charset="77"/>
            </a:endParaRPr>
          </a:p>
          <a:p>
            <a:r>
              <a:rPr lang="en-GB" sz="1400" b="0" i="0">
                <a:latin typeface="ABC Diatype" panose="020B0504040202060203" pitchFamily="34" charset="77"/>
              </a:rPr>
              <a:t>Lo </a:t>
            </a:r>
            <a:r>
              <a:rPr lang="en-GB" sz="1400" b="0" i="0" err="1">
                <a:latin typeface="ABC Diatype" panose="020B0504040202060203" pitchFamily="34" charset="77"/>
              </a:rPr>
              <a:t>temoluptaqui</a:t>
            </a:r>
            <a:r>
              <a:rPr lang="en-GB" sz="1400" b="0" i="0">
                <a:latin typeface="ABC Diatype" panose="020B0504040202060203" pitchFamily="34" charset="77"/>
              </a:rPr>
              <a:t> </a:t>
            </a:r>
            <a:r>
              <a:rPr lang="en-GB" sz="1400" b="0" i="0" err="1">
                <a:latin typeface="ABC Diatype" panose="020B0504040202060203" pitchFamily="34" charset="77"/>
              </a:rPr>
              <a:t>veliae</a:t>
            </a:r>
            <a:r>
              <a:rPr lang="en-GB" sz="1400" b="0" i="0">
                <a:latin typeface="ABC Diatype" panose="020B0504040202060203" pitchFamily="34" charset="77"/>
              </a:rPr>
              <a:t> </a:t>
            </a:r>
            <a:r>
              <a:rPr lang="en-GB" sz="1400" b="0" i="0" err="1">
                <a:latin typeface="ABC Diatype" panose="020B0504040202060203" pitchFamily="34" charset="77"/>
              </a:rPr>
              <a:t>pelitisitia</a:t>
            </a:r>
            <a:r>
              <a:rPr lang="en-GB" sz="1400" b="0" i="0">
                <a:latin typeface="ABC Diatype" panose="020B0504040202060203" pitchFamily="34" charset="77"/>
              </a:rPr>
              <a:t> </a:t>
            </a:r>
            <a:r>
              <a:rPr lang="en-GB" sz="1400" b="0" i="0" err="1">
                <a:latin typeface="ABC Diatype" panose="020B0504040202060203" pitchFamily="34" charset="77"/>
              </a:rPr>
              <a:t>sitati</a:t>
            </a:r>
            <a:r>
              <a:rPr lang="en-GB" sz="1400" b="0" i="0">
                <a:latin typeface="ABC Diatype" panose="020B0504040202060203" pitchFamily="34" charset="77"/>
              </a:rPr>
              <a:t> </a:t>
            </a:r>
            <a:r>
              <a:rPr lang="en-GB" sz="1400" b="0" i="0" err="1">
                <a:latin typeface="ABC Diatype" panose="020B0504040202060203" pitchFamily="34" charset="77"/>
              </a:rPr>
              <a:t>recae</a:t>
            </a:r>
            <a:r>
              <a:rPr lang="en-GB" sz="1400" b="0" i="0">
                <a:latin typeface="ABC Diatype" panose="020B0504040202060203" pitchFamily="34" charset="77"/>
              </a:rPr>
              <a:t> </a:t>
            </a:r>
            <a:r>
              <a:rPr lang="en-GB" sz="1400" b="0" i="0" err="1">
                <a:latin typeface="ABC Diatype" panose="020B0504040202060203" pitchFamily="34" charset="77"/>
              </a:rPr>
              <a:t>parupta</a:t>
            </a:r>
            <a:r>
              <a:rPr lang="en-GB" sz="1400" b="0" i="0">
                <a:latin typeface="ABC Diatype" panose="020B0504040202060203" pitchFamily="34" charset="77"/>
              </a:rPr>
              <a:t> </a:t>
            </a:r>
            <a:r>
              <a:rPr lang="en-GB" sz="1400" b="0" i="0" err="1">
                <a:latin typeface="ABC Diatype" panose="020B0504040202060203" pitchFamily="34" charset="77"/>
              </a:rPr>
              <a:t>tquunt</a:t>
            </a:r>
            <a:r>
              <a:rPr lang="en-GB" sz="1400" b="0" i="0">
                <a:latin typeface="ABC Diatype" panose="020B0504040202060203" pitchFamily="34" charset="77"/>
              </a:rPr>
              <a:t> que </a:t>
            </a:r>
            <a:r>
              <a:rPr lang="en-GB" sz="1400" b="0" i="0" err="1">
                <a:latin typeface="ABC Diatype" panose="020B0504040202060203" pitchFamily="34" charset="77"/>
              </a:rPr>
              <a:t>consequamusa</a:t>
            </a:r>
            <a:r>
              <a:rPr lang="en-GB" sz="1400" b="0" i="0">
                <a:latin typeface="ABC Diatype" panose="020B0504040202060203" pitchFamily="34" charset="77"/>
              </a:rPr>
              <a:t> quo in et </a:t>
            </a:r>
            <a:r>
              <a:rPr lang="en-GB" sz="1400" b="0" i="0" err="1">
                <a:latin typeface="ABC Diatype" panose="020B0504040202060203" pitchFamily="34" charset="77"/>
              </a:rPr>
              <a:t>autati</a:t>
            </a:r>
            <a:r>
              <a:rPr lang="en-GB" sz="1400" b="0" i="0">
                <a:latin typeface="ABC Diatype" panose="020B0504040202060203" pitchFamily="34" charset="77"/>
              </a:rPr>
              <a:t> nus </a:t>
            </a:r>
            <a:r>
              <a:rPr lang="en-GB" sz="1400" b="0" i="0" err="1">
                <a:latin typeface="ABC Diatype" panose="020B0504040202060203" pitchFamily="34" charset="77"/>
              </a:rPr>
              <a:t>dit</a:t>
            </a:r>
            <a:r>
              <a:rPr lang="en-GB" sz="1400" b="0" i="0">
                <a:latin typeface="ABC Diatype" panose="020B0504040202060203" pitchFamily="34" charset="77"/>
              </a:rPr>
              <a:t>, </a:t>
            </a:r>
            <a:r>
              <a:rPr lang="en-GB" sz="1400" b="0" i="0" err="1">
                <a:latin typeface="ABC Diatype" panose="020B0504040202060203" pitchFamily="34" charset="77"/>
              </a:rPr>
              <a:t>vollaci</a:t>
            </a:r>
            <a:r>
              <a:rPr lang="en-GB" sz="1400" b="0" i="0">
                <a:latin typeface="ABC Diatype" panose="020B0504040202060203" pitchFamily="34" charset="77"/>
              </a:rPr>
              <a:t> </a:t>
            </a:r>
            <a:r>
              <a:rPr lang="en-GB" sz="1400" b="0" i="0" err="1">
                <a:latin typeface="ABC Diatype" panose="020B0504040202060203" pitchFamily="34" charset="77"/>
              </a:rPr>
              <a:t>volupta</a:t>
            </a:r>
            <a:r>
              <a:rPr lang="en-GB" sz="1400" b="0" i="0">
                <a:latin typeface="ABC Diatype" panose="020B0504040202060203" pitchFamily="34" charset="77"/>
              </a:rPr>
              <a:t> </a:t>
            </a:r>
            <a:r>
              <a:rPr lang="en-GB" sz="1400" b="0" i="0" err="1">
                <a:latin typeface="ABC Diatype" panose="020B0504040202060203" pitchFamily="34" charset="77"/>
              </a:rPr>
              <a:t>volori</a:t>
            </a:r>
            <a:r>
              <a:rPr lang="en-GB" sz="1400" b="0" i="0">
                <a:latin typeface="ABC Diatype" panose="020B0504040202060203" pitchFamily="34" charset="77"/>
              </a:rPr>
              <a:t> </a:t>
            </a:r>
            <a:r>
              <a:rPr lang="en-GB" sz="1400" b="0" i="0" err="1">
                <a:latin typeface="ABC Diatype" panose="020B0504040202060203" pitchFamily="34" charset="77"/>
              </a:rPr>
              <a:t>quas</a:t>
            </a:r>
            <a:r>
              <a:rPr lang="en-GB" sz="1400" b="0" i="0">
                <a:latin typeface="ABC Diatype" panose="020B0504040202060203" pitchFamily="34" charset="77"/>
              </a:rPr>
              <a:t> quat. </a:t>
            </a:r>
            <a:r>
              <a:rPr lang="en-GB" sz="1400" b="0" i="0" err="1">
                <a:latin typeface="ABC Diatype" panose="020B0504040202060203" pitchFamily="34" charset="77"/>
              </a:rPr>
              <a:t>Doluptat</a:t>
            </a:r>
            <a:r>
              <a:rPr lang="en-GB" sz="1400" b="0" i="0">
                <a:latin typeface="ABC Diatype" panose="020B0504040202060203" pitchFamily="34" charset="77"/>
              </a:rPr>
              <a:t> </a:t>
            </a:r>
            <a:r>
              <a:rPr lang="en-GB" sz="1400" b="0" i="0" err="1">
                <a:latin typeface="ABC Diatype" panose="020B0504040202060203" pitchFamily="34" charset="77"/>
              </a:rPr>
              <a:t>vollupt</a:t>
            </a:r>
            <a:r>
              <a:rPr lang="en-GB" sz="1400" b="0" i="0">
                <a:latin typeface="ABC Diatype" panose="020B0504040202060203" pitchFamily="34" charset="77"/>
              </a:rPr>
              <a:t> </a:t>
            </a:r>
            <a:r>
              <a:rPr lang="en-GB" sz="1400" b="0" i="0" err="1">
                <a:latin typeface="ABC Diatype" panose="020B0504040202060203" pitchFamily="34" charset="77"/>
              </a:rPr>
              <a:t>iossequ</a:t>
            </a:r>
            <a:r>
              <a:rPr lang="en-GB" sz="1400" b="0" i="0">
                <a:latin typeface="ABC Diatype" panose="020B0504040202060203" pitchFamily="34" charset="77"/>
              </a:rPr>
              <a:t> </a:t>
            </a:r>
            <a:r>
              <a:rPr lang="en-GB" sz="1400" b="0" i="0" err="1">
                <a:latin typeface="ABC Diatype" panose="020B0504040202060203" pitchFamily="34" charset="77"/>
              </a:rPr>
              <a:t>atiora</a:t>
            </a:r>
            <a:r>
              <a:rPr lang="en-GB" sz="1400" b="0" i="0">
                <a:latin typeface="ABC Diatype" panose="020B0504040202060203" pitchFamily="34" charset="77"/>
              </a:rPr>
              <a:t> volent, sit </a:t>
            </a:r>
            <a:r>
              <a:rPr lang="en-GB" sz="1400" b="0" i="0" err="1">
                <a:latin typeface="ABC Diatype" panose="020B0504040202060203" pitchFamily="34" charset="77"/>
              </a:rPr>
              <a:t>voluptate</a:t>
            </a:r>
            <a:r>
              <a:rPr lang="en-GB" sz="1400" b="0" i="0">
                <a:latin typeface="ABC Diatype" panose="020B0504040202060203" pitchFamily="34" charset="77"/>
              </a:rPr>
              <a:t> </a:t>
            </a:r>
            <a:r>
              <a:rPr lang="en-GB" sz="1400" b="0" i="0" err="1">
                <a:latin typeface="ABC Diatype" panose="020B0504040202060203" pitchFamily="34" charset="77"/>
              </a:rPr>
              <a:t>enta</a:t>
            </a:r>
            <a:r>
              <a:rPr lang="en-GB" sz="1400" b="0" i="0">
                <a:latin typeface="ABC Diatype" panose="020B0504040202060203" pitchFamily="34" charset="77"/>
              </a:rPr>
              <a:t> nones non </a:t>
            </a:r>
            <a:r>
              <a:rPr lang="en-GB" sz="1400" b="0" i="0" err="1">
                <a:latin typeface="ABC Diatype" panose="020B0504040202060203" pitchFamily="34" charset="77"/>
              </a:rPr>
              <a:t>endem</a:t>
            </a:r>
            <a:r>
              <a:rPr lang="en-GB" sz="1400" b="0" i="0">
                <a:latin typeface="ABC Diatype" panose="020B0504040202060203" pitchFamily="34" charset="77"/>
              </a:rPr>
              <a:t> </a:t>
            </a:r>
            <a:r>
              <a:rPr lang="en-GB" sz="1400" b="0" i="0" err="1">
                <a:latin typeface="ABC Diatype" panose="020B0504040202060203" pitchFamily="34" charset="77"/>
              </a:rPr>
              <a:t>ipit</a:t>
            </a:r>
            <a:r>
              <a:rPr lang="en-GB" sz="1400" b="0" i="0">
                <a:latin typeface="ABC Diatype" panose="020B0504040202060203" pitchFamily="34" charset="77"/>
              </a:rPr>
              <a:t> </a:t>
            </a:r>
            <a:r>
              <a:rPr lang="en-GB" sz="1400" b="0" i="0" err="1">
                <a:latin typeface="ABC Diatype" panose="020B0504040202060203" pitchFamily="34" charset="77"/>
              </a:rPr>
              <a:t>faceperio</a:t>
            </a:r>
            <a:r>
              <a:rPr lang="en-GB" sz="1400" b="0" i="0">
                <a:latin typeface="ABC Diatype" panose="020B0504040202060203" pitchFamily="34" charset="77"/>
              </a:rPr>
              <a:t> to </a:t>
            </a:r>
            <a:r>
              <a:rPr lang="en-GB" sz="1400" b="0" i="0" err="1">
                <a:latin typeface="ABC Diatype" panose="020B0504040202060203" pitchFamily="34" charset="77"/>
              </a:rPr>
              <a:t>voluptat</a:t>
            </a:r>
            <a:r>
              <a:rPr lang="en-GB" sz="1400" b="0" i="0">
                <a:latin typeface="ABC Diatype" panose="020B0504040202060203" pitchFamily="34" charset="77"/>
              </a:rPr>
              <a:t>. Lo </a:t>
            </a:r>
            <a:r>
              <a:rPr lang="en-GB" sz="1400" b="0" i="0" err="1">
                <a:latin typeface="ABC Diatype" panose="020B0504040202060203" pitchFamily="34" charset="77"/>
              </a:rPr>
              <a:t>temoluptaqui</a:t>
            </a:r>
            <a:r>
              <a:rPr lang="en-GB" sz="1400" b="0" i="0">
                <a:latin typeface="ABC Diatype" panose="020B0504040202060203" pitchFamily="34" charset="77"/>
              </a:rPr>
              <a:t> </a:t>
            </a:r>
            <a:r>
              <a:rPr lang="en-GB" sz="1400" b="0" i="0" err="1">
                <a:latin typeface="ABC Diatype" panose="020B0504040202060203" pitchFamily="34" charset="77"/>
              </a:rPr>
              <a:t>veliae</a:t>
            </a:r>
            <a:r>
              <a:rPr lang="en-GB" sz="1400" b="0" i="0">
                <a:latin typeface="ABC Diatype" panose="020B0504040202060203" pitchFamily="34" charset="77"/>
              </a:rPr>
              <a:t> </a:t>
            </a:r>
            <a:r>
              <a:rPr lang="en-GB" sz="1400" b="0" i="0" err="1">
                <a:latin typeface="ABC Diatype" panose="020B0504040202060203" pitchFamily="34" charset="77"/>
              </a:rPr>
              <a:t>pelitisitia</a:t>
            </a:r>
            <a:r>
              <a:rPr lang="en-GB" sz="1400" b="0" i="0">
                <a:latin typeface="ABC Diatype" panose="020B0504040202060203" pitchFamily="34" charset="77"/>
              </a:rPr>
              <a:t> </a:t>
            </a:r>
            <a:r>
              <a:rPr lang="en-GB" sz="1400" b="0" i="0" err="1">
                <a:latin typeface="ABC Diatype" panose="020B0504040202060203" pitchFamily="34" charset="77"/>
              </a:rPr>
              <a:t>sitati</a:t>
            </a:r>
            <a:r>
              <a:rPr lang="en-GB" sz="1400" b="0" i="0">
                <a:latin typeface="ABC Diatype" panose="020B0504040202060203" pitchFamily="34" charset="77"/>
              </a:rPr>
              <a:t> </a:t>
            </a:r>
            <a:r>
              <a:rPr lang="en-GB" sz="1400" b="0" i="0" err="1">
                <a:latin typeface="ABC Diatype" panose="020B0504040202060203" pitchFamily="34" charset="77"/>
              </a:rPr>
              <a:t>recae</a:t>
            </a:r>
            <a:r>
              <a:rPr lang="en-GB" sz="1400" b="0" i="0">
                <a:latin typeface="ABC Diatype" panose="020B0504040202060203" pitchFamily="34" charset="77"/>
              </a:rPr>
              <a:t> </a:t>
            </a:r>
            <a:r>
              <a:rPr lang="en-GB" sz="1400" b="0" i="0" err="1">
                <a:latin typeface="ABC Diatype" panose="020B0504040202060203" pitchFamily="34" charset="77"/>
              </a:rPr>
              <a:t>parupta</a:t>
            </a:r>
            <a:r>
              <a:rPr lang="en-GB" sz="1400" b="0" i="0">
                <a:latin typeface="ABC Diatype" panose="020B0504040202060203" pitchFamily="34" charset="77"/>
              </a:rPr>
              <a:t> </a:t>
            </a:r>
            <a:r>
              <a:rPr lang="en-GB" sz="1400" b="0" i="0" err="1">
                <a:latin typeface="ABC Diatype" panose="020B0504040202060203" pitchFamily="34" charset="77"/>
              </a:rPr>
              <a:t>tquunt</a:t>
            </a:r>
            <a:r>
              <a:rPr lang="en-GB" sz="1400" b="0" i="0">
                <a:latin typeface="ABC Diatype" panose="020B0504040202060203" pitchFamily="34" charset="77"/>
              </a:rPr>
              <a:t> que </a:t>
            </a:r>
            <a:r>
              <a:rPr lang="en-GB" sz="1400" b="0" i="0" err="1">
                <a:latin typeface="ABC Diatype" panose="020B0504040202060203" pitchFamily="34" charset="77"/>
              </a:rPr>
              <a:t>consequamusa</a:t>
            </a:r>
            <a:r>
              <a:rPr lang="en-GB" sz="1400" b="0" i="0">
                <a:latin typeface="ABC Diatype" panose="020B0504040202060203" pitchFamily="34" charset="77"/>
              </a:rPr>
              <a:t> quo in et </a:t>
            </a:r>
            <a:r>
              <a:rPr lang="en-GB" sz="1400" b="0" i="0" err="1">
                <a:latin typeface="ABC Diatype" panose="020B0504040202060203" pitchFamily="34" charset="77"/>
              </a:rPr>
              <a:t>autati</a:t>
            </a:r>
            <a:r>
              <a:rPr lang="en-GB" sz="1400" b="0" i="0">
                <a:latin typeface="ABC Diatype" panose="020B0504040202060203" pitchFamily="34" charset="77"/>
              </a:rPr>
              <a:t> nus </a:t>
            </a:r>
            <a:r>
              <a:rPr lang="en-GB" sz="1400" b="0" i="0" err="1">
                <a:latin typeface="ABC Diatype" panose="020B0504040202060203" pitchFamily="34" charset="77"/>
              </a:rPr>
              <a:t>dit</a:t>
            </a:r>
            <a:r>
              <a:rPr lang="en-GB" sz="1400" b="0" i="0">
                <a:latin typeface="ABC Diatype" panose="020B0504040202060203" pitchFamily="34" charset="77"/>
              </a:rPr>
              <a:t>, </a:t>
            </a:r>
            <a:r>
              <a:rPr lang="en-GB" sz="1400" b="0" i="0" err="1">
                <a:latin typeface="ABC Diatype" panose="020B0504040202060203" pitchFamily="34" charset="77"/>
              </a:rPr>
              <a:t>vollaci</a:t>
            </a:r>
            <a:r>
              <a:rPr lang="en-GB" sz="1400" b="0" i="0">
                <a:latin typeface="ABC Diatype" panose="020B0504040202060203" pitchFamily="34" charset="77"/>
              </a:rPr>
              <a:t> </a:t>
            </a:r>
            <a:r>
              <a:rPr lang="en-GB" sz="1400" b="0" i="0" err="1">
                <a:latin typeface="ABC Diatype" panose="020B0504040202060203" pitchFamily="34" charset="77"/>
              </a:rPr>
              <a:t>volupta</a:t>
            </a:r>
            <a:r>
              <a:rPr lang="en-GB" sz="1400" b="0" i="0">
                <a:latin typeface="ABC Diatype" panose="020B0504040202060203" pitchFamily="34" charset="77"/>
              </a:rPr>
              <a:t> </a:t>
            </a:r>
            <a:r>
              <a:rPr lang="en-GB" sz="1400" b="0" i="0" err="1">
                <a:latin typeface="ABC Diatype" panose="020B0504040202060203" pitchFamily="34" charset="77"/>
              </a:rPr>
              <a:t>volori</a:t>
            </a:r>
            <a:r>
              <a:rPr lang="en-GB" sz="1400" b="0" i="0">
                <a:latin typeface="ABC Diatype" panose="020B0504040202060203" pitchFamily="34" charset="77"/>
              </a:rPr>
              <a:t> </a:t>
            </a:r>
            <a:r>
              <a:rPr lang="en-GB" sz="1400" b="0" i="0" err="1">
                <a:latin typeface="ABC Diatype" panose="020B0504040202060203" pitchFamily="34" charset="77"/>
              </a:rPr>
              <a:t>quas</a:t>
            </a:r>
            <a:r>
              <a:rPr lang="en-GB" sz="1400" b="0" i="0">
                <a:latin typeface="ABC Diatype" panose="020B0504040202060203" pitchFamily="34" charset="77"/>
              </a:rPr>
              <a:t> quat.</a:t>
            </a:r>
          </a:p>
        </p:txBody>
      </p:sp>
    </p:spTree>
    <p:extLst>
      <p:ext uri="{BB962C8B-B14F-4D97-AF65-F5344CB8AC3E}">
        <p14:creationId xmlns:p14="http://schemas.microsoft.com/office/powerpoint/2010/main" val="3072264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text slid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B0CC33-9FFB-61A3-0597-E7FDC07E5E35}"/>
              </a:ext>
            </a:extLst>
          </p:cNvPr>
          <p:cNvSpPr>
            <a:spLocks noGrp="1"/>
          </p:cNvSpPr>
          <p:nvPr>
            <p:ph type="body" sz="quarter" idx="15" hasCustomPrompt="1"/>
          </p:nvPr>
        </p:nvSpPr>
        <p:spPr>
          <a:xfrm>
            <a:off x="244840" y="2233979"/>
            <a:ext cx="8295421" cy="3587649"/>
          </a:xfrm>
        </p:spPr>
        <p:txBody>
          <a:bodyPr wrap="square">
            <a:spAutoFit/>
          </a:bodyPr>
          <a:lstStyle>
            <a:lvl1pPr marL="0" indent="0">
              <a:lnSpc>
                <a:spcPts val="3300"/>
              </a:lnSpc>
              <a:buNone/>
              <a:defRPr sz="2500" b="0" i="0" spc="-20" baseline="0">
                <a:latin typeface="Arial" panose="020B0604020202020204" pitchFamily="34" charset="0"/>
              </a:defRPr>
            </a:lvl1pPr>
            <a:lvl2pPr marL="457200" indent="0">
              <a:buNone/>
              <a:defRPr sz="2500"/>
            </a:lvl2pPr>
            <a:lvl3pPr marL="914400" indent="0">
              <a:buNone/>
              <a:defRPr sz="2500"/>
            </a:lvl3pPr>
            <a:lvl4pPr marL="1371600" indent="0">
              <a:buNone/>
              <a:defRPr sz="2500"/>
            </a:lvl4pPr>
            <a:lvl5pPr marL="1828800" indent="0">
              <a:buNone/>
              <a:defRPr sz="2500"/>
            </a:lvl5pPr>
          </a:lstStyle>
          <a:p>
            <a:r>
              <a:rPr lang="sv-SE" sz="2500" b="1" i="0" err="1">
                <a:latin typeface="ABC Diatype" panose="020B0504040202060203" pitchFamily="34" charset="77"/>
              </a:rPr>
              <a:t>Headline</a:t>
            </a:r>
            <a:r>
              <a:rPr lang="sv-SE" sz="2500" b="1" i="0">
                <a:latin typeface="ABC Diatype" panose="020B0504040202060203" pitchFamily="34" charset="77"/>
              </a:rPr>
              <a:t> </a:t>
            </a:r>
            <a:r>
              <a:rPr lang="sv-SE" sz="2500" b="1" i="0" err="1">
                <a:latin typeface="ABC Diatype" panose="020B0504040202060203" pitchFamily="34" charset="77"/>
              </a:rPr>
              <a:t>here</a:t>
            </a:r>
            <a:endParaRPr lang="en-SE" sz="2500" b="0" i="0">
              <a:latin typeface="ABC Diatype" panose="020B0504040202060203" pitchFamily="34" charset="77"/>
            </a:endParaRPr>
          </a:p>
          <a:p>
            <a:r>
              <a:rPr lang="en-GB" sz="2500" b="0" i="0">
                <a:latin typeface="ABC Diatype" panose="020B0504040202060203" pitchFamily="34" charset="77"/>
              </a:rPr>
              <a:t>Lo </a:t>
            </a:r>
            <a:r>
              <a:rPr lang="en-GB" sz="2500" b="0" i="0" err="1">
                <a:latin typeface="ABC Diatype" panose="020B0504040202060203" pitchFamily="34" charset="77"/>
              </a:rPr>
              <a:t>temoluptaqui</a:t>
            </a:r>
            <a:r>
              <a:rPr lang="en-GB" sz="2500" b="0" i="0">
                <a:latin typeface="ABC Diatype" panose="020B0504040202060203" pitchFamily="34" charset="77"/>
              </a:rPr>
              <a:t> </a:t>
            </a:r>
            <a:r>
              <a:rPr lang="en-GB" sz="2500" b="0" i="0" err="1">
                <a:latin typeface="ABC Diatype" panose="020B0504040202060203" pitchFamily="34" charset="77"/>
              </a:rPr>
              <a:t>veliae</a:t>
            </a:r>
            <a:r>
              <a:rPr lang="en-GB" sz="2500" b="0" i="0">
                <a:latin typeface="ABC Diatype" panose="020B0504040202060203" pitchFamily="34" charset="77"/>
              </a:rPr>
              <a:t> </a:t>
            </a:r>
            <a:r>
              <a:rPr lang="en-GB" sz="2500" b="0" i="0" err="1">
                <a:latin typeface="ABC Diatype" panose="020B0504040202060203" pitchFamily="34" charset="77"/>
              </a:rPr>
              <a:t>pelitisitia</a:t>
            </a:r>
            <a:r>
              <a:rPr lang="en-GB" sz="2500" b="0" i="0">
                <a:latin typeface="ABC Diatype" panose="020B0504040202060203" pitchFamily="34" charset="77"/>
              </a:rPr>
              <a:t> </a:t>
            </a:r>
            <a:r>
              <a:rPr lang="en-GB" sz="2500" b="0" i="0" err="1">
                <a:latin typeface="ABC Diatype" panose="020B0504040202060203" pitchFamily="34" charset="77"/>
              </a:rPr>
              <a:t>sitati</a:t>
            </a:r>
            <a:r>
              <a:rPr lang="en-GB" sz="2500" b="0" i="0">
                <a:latin typeface="ABC Diatype" panose="020B0504040202060203" pitchFamily="34" charset="77"/>
              </a:rPr>
              <a:t> </a:t>
            </a:r>
            <a:r>
              <a:rPr lang="en-GB" sz="2500" b="0" i="0" err="1">
                <a:latin typeface="ABC Diatype" panose="020B0504040202060203" pitchFamily="34" charset="77"/>
              </a:rPr>
              <a:t>recae</a:t>
            </a:r>
            <a:r>
              <a:rPr lang="en-GB" sz="2500" b="0" i="0">
                <a:latin typeface="ABC Diatype" panose="020B0504040202060203" pitchFamily="34" charset="77"/>
              </a:rPr>
              <a:t> </a:t>
            </a:r>
            <a:r>
              <a:rPr lang="en-GB" sz="2500" b="0" i="0" err="1">
                <a:latin typeface="ABC Diatype" panose="020B0504040202060203" pitchFamily="34" charset="77"/>
              </a:rPr>
              <a:t>parupta</a:t>
            </a:r>
            <a:r>
              <a:rPr lang="en-GB" sz="2500" b="0" i="0">
                <a:latin typeface="ABC Diatype" panose="020B0504040202060203" pitchFamily="34" charset="77"/>
              </a:rPr>
              <a:t> </a:t>
            </a:r>
            <a:r>
              <a:rPr lang="en-GB" sz="2500" b="0" i="0" err="1">
                <a:latin typeface="ABC Diatype" panose="020B0504040202060203" pitchFamily="34" charset="77"/>
              </a:rPr>
              <a:t>tquunt</a:t>
            </a:r>
            <a:r>
              <a:rPr lang="en-GB" sz="2500" b="0" i="0">
                <a:latin typeface="ABC Diatype" panose="020B0504040202060203" pitchFamily="34" charset="77"/>
              </a:rPr>
              <a:t> que </a:t>
            </a:r>
            <a:r>
              <a:rPr lang="en-GB" sz="2500" b="0" i="0" err="1">
                <a:latin typeface="ABC Diatype" panose="020B0504040202060203" pitchFamily="34" charset="77"/>
              </a:rPr>
              <a:t>consequamusa</a:t>
            </a:r>
            <a:r>
              <a:rPr lang="en-GB" sz="2500" b="0" i="0">
                <a:latin typeface="ABC Diatype" panose="020B0504040202060203" pitchFamily="34" charset="77"/>
              </a:rPr>
              <a:t> quo in et </a:t>
            </a:r>
            <a:r>
              <a:rPr lang="en-GB" sz="2500" b="0" i="0" err="1">
                <a:latin typeface="ABC Diatype" panose="020B0504040202060203" pitchFamily="34" charset="77"/>
              </a:rPr>
              <a:t>autati</a:t>
            </a:r>
            <a:r>
              <a:rPr lang="en-GB" sz="2500" b="0" i="0">
                <a:latin typeface="ABC Diatype" panose="020B0504040202060203" pitchFamily="34" charset="77"/>
              </a:rPr>
              <a:t> nus </a:t>
            </a:r>
            <a:r>
              <a:rPr lang="en-GB" sz="2500" b="0" i="0" err="1">
                <a:latin typeface="ABC Diatype" panose="020B0504040202060203" pitchFamily="34" charset="77"/>
              </a:rPr>
              <a:t>dit</a:t>
            </a:r>
            <a:r>
              <a:rPr lang="en-GB" sz="2500" b="0" i="0">
                <a:latin typeface="ABC Diatype" panose="020B0504040202060203" pitchFamily="34" charset="77"/>
              </a:rPr>
              <a:t>, </a:t>
            </a:r>
            <a:r>
              <a:rPr lang="en-GB" sz="2500" b="0" i="0" err="1">
                <a:latin typeface="ABC Diatype" panose="020B0504040202060203" pitchFamily="34" charset="77"/>
              </a:rPr>
              <a:t>vollaci</a:t>
            </a:r>
            <a:r>
              <a:rPr lang="en-GB" sz="2500" b="0" i="0">
                <a:latin typeface="ABC Diatype" panose="020B0504040202060203" pitchFamily="34" charset="77"/>
              </a:rPr>
              <a:t> </a:t>
            </a:r>
            <a:r>
              <a:rPr lang="en-GB" sz="2500" b="0" i="0" err="1">
                <a:latin typeface="ABC Diatype" panose="020B0504040202060203" pitchFamily="34" charset="77"/>
              </a:rPr>
              <a:t>volupta</a:t>
            </a:r>
            <a:r>
              <a:rPr lang="en-GB" sz="2500" b="0" i="0">
                <a:latin typeface="ABC Diatype" panose="020B0504040202060203" pitchFamily="34" charset="77"/>
              </a:rPr>
              <a:t> </a:t>
            </a:r>
            <a:r>
              <a:rPr lang="en-GB" sz="2500" b="0" i="0" err="1">
                <a:latin typeface="ABC Diatype" panose="020B0504040202060203" pitchFamily="34" charset="77"/>
              </a:rPr>
              <a:t>volori</a:t>
            </a:r>
            <a:r>
              <a:rPr lang="en-GB" sz="2500" b="0" i="0">
                <a:latin typeface="ABC Diatype" panose="020B0504040202060203" pitchFamily="34" charset="77"/>
              </a:rPr>
              <a:t> </a:t>
            </a:r>
            <a:r>
              <a:rPr lang="en-GB" sz="2500" b="0" i="0" err="1">
                <a:latin typeface="ABC Diatype" panose="020B0504040202060203" pitchFamily="34" charset="77"/>
              </a:rPr>
              <a:t>quas</a:t>
            </a:r>
            <a:r>
              <a:rPr lang="en-GB" sz="2500" b="0" i="0">
                <a:latin typeface="ABC Diatype" panose="020B0504040202060203" pitchFamily="34" charset="77"/>
              </a:rPr>
              <a:t> quat. </a:t>
            </a:r>
            <a:r>
              <a:rPr lang="en-GB" sz="2500" b="0" i="0" err="1">
                <a:latin typeface="ABC Diatype" panose="020B0504040202060203" pitchFamily="34" charset="77"/>
              </a:rPr>
              <a:t>Doluptat</a:t>
            </a:r>
            <a:r>
              <a:rPr lang="en-GB" sz="2500" b="0" i="0">
                <a:latin typeface="ABC Diatype" panose="020B0504040202060203" pitchFamily="34" charset="77"/>
              </a:rPr>
              <a:t> </a:t>
            </a:r>
            <a:r>
              <a:rPr lang="en-GB" sz="2500" b="0" i="0" err="1">
                <a:latin typeface="ABC Diatype" panose="020B0504040202060203" pitchFamily="34" charset="77"/>
              </a:rPr>
              <a:t>vollupt</a:t>
            </a:r>
            <a:r>
              <a:rPr lang="en-GB" sz="2500" b="0" i="0">
                <a:latin typeface="ABC Diatype" panose="020B0504040202060203" pitchFamily="34" charset="77"/>
              </a:rPr>
              <a:t> </a:t>
            </a:r>
            <a:r>
              <a:rPr lang="en-GB" sz="2500" b="0" i="0" err="1">
                <a:latin typeface="ABC Diatype" panose="020B0504040202060203" pitchFamily="34" charset="77"/>
              </a:rPr>
              <a:t>iossequ</a:t>
            </a:r>
            <a:r>
              <a:rPr lang="en-GB" sz="2500" b="0" i="0">
                <a:latin typeface="ABC Diatype" panose="020B0504040202060203" pitchFamily="34" charset="77"/>
              </a:rPr>
              <a:t> </a:t>
            </a:r>
            <a:r>
              <a:rPr lang="en-GB" sz="2500" b="0" i="0" err="1">
                <a:latin typeface="ABC Diatype" panose="020B0504040202060203" pitchFamily="34" charset="77"/>
              </a:rPr>
              <a:t>atiora</a:t>
            </a:r>
            <a:r>
              <a:rPr lang="en-GB" sz="2500" b="0" i="0">
                <a:latin typeface="ABC Diatype" panose="020B0504040202060203" pitchFamily="34" charset="77"/>
              </a:rPr>
              <a:t> volent, sit </a:t>
            </a:r>
            <a:r>
              <a:rPr lang="en-GB" sz="2500" b="0" i="0" err="1">
                <a:latin typeface="ABC Diatype" panose="020B0504040202060203" pitchFamily="34" charset="77"/>
              </a:rPr>
              <a:t>voluptate</a:t>
            </a:r>
            <a:r>
              <a:rPr lang="en-GB" sz="2500" b="0" i="0">
                <a:latin typeface="ABC Diatype" panose="020B0504040202060203" pitchFamily="34" charset="77"/>
              </a:rPr>
              <a:t> </a:t>
            </a:r>
            <a:r>
              <a:rPr lang="en-GB" sz="2500" b="0" i="0" err="1">
                <a:latin typeface="ABC Diatype" panose="020B0504040202060203" pitchFamily="34" charset="77"/>
              </a:rPr>
              <a:t>enta</a:t>
            </a:r>
            <a:r>
              <a:rPr lang="en-GB" sz="2500" b="0" i="0">
                <a:latin typeface="ABC Diatype" panose="020B0504040202060203" pitchFamily="34" charset="77"/>
              </a:rPr>
              <a:t> nones non </a:t>
            </a:r>
            <a:r>
              <a:rPr lang="en-GB" sz="2500" b="0" i="0" err="1">
                <a:latin typeface="ABC Diatype" panose="020B0504040202060203" pitchFamily="34" charset="77"/>
              </a:rPr>
              <a:t>endem</a:t>
            </a:r>
            <a:r>
              <a:rPr lang="en-GB" sz="2500" b="0" i="0">
                <a:latin typeface="ABC Diatype" panose="020B0504040202060203" pitchFamily="34" charset="77"/>
              </a:rPr>
              <a:t> </a:t>
            </a:r>
            <a:r>
              <a:rPr lang="en-GB" sz="2500" b="0" i="0" err="1">
                <a:latin typeface="ABC Diatype" panose="020B0504040202060203" pitchFamily="34" charset="77"/>
              </a:rPr>
              <a:t>ipit</a:t>
            </a:r>
            <a:r>
              <a:rPr lang="en-GB" sz="2500" b="0" i="0">
                <a:latin typeface="ABC Diatype" panose="020B0504040202060203" pitchFamily="34" charset="77"/>
              </a:rPr>
              <a:t> </a:t>
            </a:r>
            <a:r>
              <a:rPr lang="en-GB" sz="2500" b="0" i="0" err="1">
                <a:latin typeface="ABC Diatype" panose="020B0504040202060203" pitchFamily="34" charset="77"/>
              </a:rPr>
              <a:t>faceperio</a:t>
            </a:r>
            <a:r>
              <a:rPr lang="en-GB" sz="2500" b="0" i="0">
                <a:latin typeface="ABC Diatype" panose="020B0504040202060203" pitchFamily="34" charset="77"/>
              </a:rPr>
              <a:t> to </a:t>
            </a:r>
            <a:r>
              <a:rPr lang="en-GB" sz="2500" b="0" i="0" err="1">
                <a:latin typeface="ABC Diatype" panose="020B0504040202060203" pitchFamily="34" charset="77"/>
              </a:rPr>
              <a:t>voluptat</a:t>
            </a:r>
            <a:r>
              <a:rPr lang="en-GB" sz="2500" b="0" i="0">
                <a:latin typeface="ABC Diatype" panose="020B0504040202060203" pitchFamily="34" charset="77"/>
              </a:rPr>
              <a:t>. Lo </a:t>
            </a:r>
            <a:r>
              <a:rPr lang="en-GB" sz="2500" b="0" i="0" err="1">
                <a:latin typeface="ABC Diatype" panose="020B0504040202060203" pitchFamily="34" charset="77"/>
              </a:rPr>
              <a:t>temoluptaqui</a:t>
            </a:r>
            <a:r>
              <a:rPr lang="en-GB" sz="2500" b="0" i="0">
                <a:latin typeface="ABC Diatype" panose="020B0504040202060203" pitchFamily="34" charset="77"/>
              </a:rPr>
              <a:t> </a:t>
            </a:r>
            <a:r>
              <a:rPr lang="en-GB" sz="2500" b="0" i="0" err="1">
                <a:latin typeface="ABC Diatype" panose="020B0504040202060203" pitchFamily="34" charset="77"/>
              </a:rPr>
              <a:t>veliae</a:t>
            </a:r>
            <a:r>
              <a:rPr lang="en-GB" sz="2500" b="0" i="0">
                <a:latin typeface="ABC Diatype" panose="020B0504040202060203" pitchFamily="34" charset="77"/>
              </a:rPr>
              <a:t> </a:t>
            </a:r>
            <a:r>
              <a:rPr lang="en-GB" sz="2500" b="0" i="0" err="1">
                <a:latin typeface="ABC Diatype" panose="020B0504040202060203" pitchFamily="34" charset="77"/>
              </a:rPr>
              <a:t>pelitisitia</a:t>
            </a:r>
            <a:r>
              <a:rPr lang="en-GB" sz="2500" b="0" i="0">
                <a:latin typeface="ABC Diatype" panose="020B0504040202060203" pitchFamily="34" charset="77"/>
              </a:rPr>
              <a:t> </a:t>
            </a:r>
            <a:r>
              <a:rPr lang="en-GB" sz="2500" b="0" i="0" err="1">
                <a:latin typeface="ABC Diatype" panose="020B0504040202060203" pitchFamily="34" charset="77"/>
              </a:rPr>
              <a:t>sitati</a:t>
            </a:r>
            <a:r>
              <a:rPr lang="en-GB" sz="2500" b="0" i="0">
                <a:latin typeface="ABC Diatype" panose="020B0504040202060203" pitchFamily="34" charset="77"/>
              </a:rPr>
              <a:t> </a:t>
            </a:r>
            <a:r>
              <a:rPr lang="en-GB" sz="2500" b="0" i="0" err="1">
                <a:latin typeface="ABC Diatype" panose="020B0504040202060203" pitchFamily="34" charset="77"/>
              </a:rPr>
              <a:t>recae</a:t>
            </a:r>
            <a:r>
              <a:rPr lang="en-GB" sz="2500" b="0" i="0">
                <a:latin typeface="ABC Diatype" panose="020B0504040202060203" pitchFamily="34" charset="77"/>
              </a:rPr>
              <a:t> </a:t>
            </a:r>
            <a:r>
              <a:rPr lang="en-GB" sz="2500" b="0" i="0" err="1">
                <a:latin typeface="ABC Diatype" panose="020B0504040202060203" pitchFamily="34" charset="77"/>
              </a:rPr>
              <a:t>parupta</a:t>
            </a:r>
            <a:r>
              <a:rPr lang="en-GB" sz="2500" b="0" i="0">
                <a:latin typeface="ABC Diatype" panose="020B0504040202060203" pitchFamily="34" charset="77"/>
              </a:rPr>
              <a:t> </a:t>
            </a:r>
            <a:r>
              <a:rPr lang="en-GB" sz="2500" b="0" i="0" err="1">
                <a:latin typeface="ABC Diatype" panose="020B0504040202060203" pitchFamily="34" charset="77"/>
              </a:rPr>
              <a:t>tquunt</a:t>
            </a:r>
            <a:r>
              <a:rPr lang="en-GB" sz="2500" b="0" i="0">
                <a:latin typeface="ABC Diatype" panose="020B0504040202060203" pitchFamily="34" charset="77"/>
              </a:rPr>
              <a:t> que </a:t>
            </a:r>
            <a:r>
              <a:rPr lang="en-GB" sz="2500" b="0" i="0" err="1">
                <a:latin typeface="ABC Diatype" panose="020B0504040202060203" pitchFamily="34" charset="77"/>
              </a:rPr>
              <a:t>consequamusa</a:t>
            </a:r>
            <a:r>
              <a:rPr lang="en-GB" sz="2500" b="0" i="0">
                <a:latin typeface="ABC Diatype" panose="020B0504040202060203" pitchFamily="34" charset="77"/>
              </a:rPr>
              <a:t> quo in et </a:t>
            </a:r>
            <a:r>
              <a:rPr lang="en-GB" sz="2500" b="0" i="0" err="1">
                <a:latin typeface="ABC Diatype" panose="020B0504040202060203" pitchFamily="34" charset="77"/>
              </a:rPr>
              <a:t>autati</a:t>
            </a:r>
            <a:r>
              <a:rPr lang="en-GB" sz="2500" b="0" i="0">
                <a:latin typeface="ABC Diatype" panose="020B0504040202060203" pitchFamily="34" charset="77"/>
              </a:rPr>
              <a:t> nus </a:t>
            </a:r>
            <a:r>
              <a:rPr lang="en-GB" sz="2500" b="0" i="0" err="1">
                <a:latin typeface="ABC Diatype" panose="020B0504040202060203" pitchFamily="34" charset="77"/>
              </a:rPr>
              <a:t>dit</a:t>
            </a:r>
            <a:r>
              <a:rPr lang="en-GB" sz="2500" b="0" i="0">
                <a:latin typeface="ABC Diatype" panose="020B0504040202060203" pitchFamily="34" charset="77"/>
              </a:rPr>
              <a:t>, </a:t>
            </a:r>
            <a:r>
              <a:rPr lang="en-GB" sz="2500" b="0" i="0" err="1">
                <a:latin typeface="ABC Diatype" panose="020B0504040202060203" pitchFamily="34" charset="77"/>
              </a:rPr>
              <a:t>vollaci</a:t>
            </a:r>
            <a:r>
              <a:rPr lang="en-GB" sz="2500" b="0" i="0">
                <a:latin typeface="ABC Diatype" panose="020B0504040202060203" pitchFamily="34" charset="77"/>
              </a:rPr>
              <a:t> </a:t>
            </a:r>
            <a:r>
              <a:rPr lang="en-GB" sz="2500" b="0" i="0" err="1">
                <a:latin typeface="ABC Diatype" panose="020B0504040202060203" pitchFamily="34" charset="77"/>
              </a:rPr>
              <a:t>volupta</a:t>
            </a:r>
            <a:r>
              <a:rPr lang="en-GB" sz="2500" b="0" i="0">
                <a:latin typeface="ABC Diatype" panose="020B0504040202060203" pitchFamily="34" charset="77"/>
              </a:rPr>
              <a:t> </a:t>
            </a:r>
            <a:r>
              <a:rPr lang="en-GB" sz="2500" b="0" i="0" err="1">
                <a:latin typeface="ABC Diatype" panose="020B0504040202060203" pitchFamily="34" charset="77"/>
              </a:rPr>
              <a:t>volori</a:t>
            </a:r>
            <a:r>
              <a:rPr lang="en-GB" sz="2500" b="0" i="0">
                <a:latin typeface="ABC Diatype" panose="020B0504040202060203" pitchFamily="34" charset="77"/>
              </a:rPr>
              <a:t> </a:t>
            </a:r>
            <a:r>
              <a:rPr lang="en-GB" sz="2500" b="0" i="0" err="1">
                <a:latin typeface="ABC Diatype" panose="020B0504040202060203" pitchFamily="34" charset="77"/>
              </a:rPr>
              <a:t>quas</a:t>
            </a:r>
            <a:r>
              <a:rPr lang="en-GB" sz="2500" b="0" i="0">
                <a:latin typeface="ABC Diatype" panose="020B0504040202060203" pitchFamily="34" charset="77"/>
              </a:rPr>
              <a:t> quat.</a:t>
            </a:r>
          </a:p>
        </p:txBody>
      </p:sp>
    </p:spTree>
    <p:extLst>
      <p:ext uri="{BB962C8B-B14F-4D97-AF65-F5344CB8AC3E}">
        <p14:creationId xmlns:p14="http://schemas.microsoft.com/office/powerpoint/2010/main" val="4027423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with text alt 1">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77090BB4-1092-D26B-E762-3530C58E9AEA}"/>
              </a:ext>
            </a:extLst>
          </p:cNvPr>
          <p:cNvSpPr>
            <a:spLocks noGrp="1"/>
          </p:cNvSpPr>
          <p:nvPr>
            <p:ph type="body" sz="quarter" idx="15" hasCustomPrompt="1"/>
          </p:nvPr>
        </p:nvSpPr>
        <p:spPr>
          <a:xfrm>
            <a:off x="244842" y="600381"/>
            <a:ext cx="2396128" cy="351122"/>
          </a:xfrm>
        </p:spPr>
        <p:txBody>
          <a:bodyPr anchor="ctr">
            <a:spAutoFit/>
          </a:bodyPr>
          <a:lstStyle>
            <a:lvl1pPr marL="0" indent="0">
              <a:lnSpc>
                <a:spcPts val="2020"/>
              </a:lnSpc>
              <a:buNone/>
              <a:defRPr sz="19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heading here</a:t>
            </a:r>
            <a:endParaRPr lang="en-SE"/>
          </a:p>
        </p:txBody>
      </p:sp>
      <p:sp>
        <p:nvSpPr>
          <p:cNvPr id="3" name="Picture Placeholder 10">
            <a:extLst>
              <a:ext uri="{FF2B5EF4-FFF2-40B4-BE49-F238E27FC236}">
                <a16:creationId xmlns:a16="http://schemas.microsoft.com/office/drawing/2014/main" id="{D22A15C6-4040-4756-495C-244AB29C0735}"/>
              </a:ext>
            </a:extLst>
          </p:cNvPr>
          <p:cNvSpPr>
            <a:spLocks noGrp="1"/>
          </p:cNvSpPr>
          <p:nvPr>
            <p:ph type="pic" sz="quarter" idx="10" hasCustomPrompt="1"/>
          </p:nvPr>
        </p:nvSpPr>
        <p:spPr>
          <a:xfrm>
            <a:off x="2876392" y="207302"/>
            <a:ext cx="6439215" cy="6439215"/>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4" name="Text Placeholder 7">
            <a:extLst>
              <a:ext uri="{FF2B5EF4-FFF2-40B4-BE49-F238E27FC236}">
                <a16:creationId xmlns:a16="http://schemas.microsoft.com/office/drawing/2014/main" id="{560D7842-FA8B-C88E-1E55-2B65EFDD196D}"/>
              </a:ext>
            </a:extLst>
          </p:cNvPr>
          <p:cNvSpPr>
            <a:spLocks noGrp="1"/>
          </p:cNvSpPr>
          <p:nvPr>
            <p:ph type="body" sz="quarter" idx="16" hasCustomPrompt="1"/>
          </p:nvPr>
        </p:nvSpPr>
        <p:spPr>
          <a:xfrm>
            <a:off x="244841" y="6417670"/>
            <a:ext cx="2521077" cy="238125"/>
          </a:xfrm>
        </p:spPr>
        <p:txBody>
          <a:bodyPr>
            <a:noAutofit/>
          </a:bodyPr>
          <a:lstStyle>
            <a:lvl1pPr marL="0" indent="0">
              <a:buNone/>
              <a:defRPr sz="1000" spc="-20" baseline="0"/>
            </a:lvl1pPr>
          </a:lstStyle>
          <a:p>
            <a:pPr lvl="0"/>
            <a:r>
              <a:rPr lang="en-GB"/>
              <a:t>Image credits</a:t>
            </a:r>
            <a:endParaRPr lang="en-SE"/>
          </a:p>
        </p:txBody>
      </p:sp>
      <p:sp>
        <p:nvSpPr>
          <p:cNvPr id="5" name="Text Placeholder 4">
            <a:extLst>
              <a:ext uri="{FF2B5EF4-FFF2-40B4-BE49-F238E27FC236}">
                <a16:creationId xmlns:a16="http://schemas.microsoft.com/office/drawing/2014/main" id="{31307C3C-BF5B-6DD6-D752-E05BCEC6B4C5}"/>
              </a:ext>
            </a:extLst>
          </p:cNvPr>
          <p:cNvSpPr>
            <a:spLocks noGrp="1"/>
          </p:cNvSpPr>
          <p:nvPr>
            <p:ph type="body" sz="quarter" idx="17" hasCustomPrompt="1"/>
          </p:nvPr>
        </p:nvSpPr>
        <p:spPr>
          <a:xfrm>
            <a:off x="244840" y="2877250"/>
            <a:ext cx="2396128" cy="868315"/>
          </a:xfrm>
        </p:spPr>
        <p:txBody>
          <a:bodyPr wrap="square">
            <a:spAutoFit/>
          </a:bodyPr>
          <a:lstStyle>
            <a:lvl1pPr marL="0" indent="0">
              <a:buNone/>
              <a:defRPr sz="1400" b="0" i="0" spc="-20" baseline="0">
                <a:latin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r>
              <a:rPr lang="en-GB" sz="1400" b="0" i="0">
                <a:latin typeface="ABC Diatype" panose="020B0504040202060203" pitchFamily="34" charset="77"/>
              </a:rPr>
              <a:t>Lo </a:t>
            </a:r>
            <a:r>
              <a:rPr lang="en-GB" sz="1400" b="0" i="0" err="1">
                <a:latin typeface="ABC Diatype" panose="020B0504040202060203" pitchFamily="34" charset="77"/>
              </a:rPr>
              <a:t>temoluptaqui</a:t>
            </a:r>
            <a:r>
              <a:rPr lang="en-GB" sz="1400" b="0" i="0">
                <a:latin typeface="ABC Diatype" panose="020B0504040202060203" pitchFamily="34" charset="77"/>
              </a:rPr>
              <a:t> </a:t>
            </a:r>
            <a:r>
              <a:rPr lang="en-GB" sz="1400" b="0" i="0" err="1">
                <a:latin typeface="ABC Diatype" panose="020B0504040202060203" pitchFamily="34" charset="77"/>
              </a:rPr>
              <a:t>veliae</a:t>
            </a:r>
            <a:r>
              <a:rPr lang="en-GB" sz="1400" b="0" i="0">
                <a:latin typeface="ABC Diatype" panose="020B0504040202060203" pitchFamily="34" charset="77"/>
              </a:rPr>
              <a:t> </a:t>
            </a:r>
            <a:r>
              <a:rPr lang="en-GB" sz="1400" b="0" i="0" err="1">
                <a:latin typeface="ABC Diatype" panose="020B0504040202060203" pitchFamily="34" charset="77"/>
              </a:rPr>
              <a:t>pelitisitia</a:t>
            </a:r>
            <a:r>
              <a:rPr lang="en-GB" sz="1400" b="0" i="0">
                <a:latin typeface="ABC Diatype" panose="020B0504040202060203" pitchFamily="34" charset="77"/>
              </a:rPr>
              <a:t> </a:t>
            </a:r>
            <a:r>
              <a:rPr lang="en-GB" sz="1400" b="0" i="0" err="1">
                <a:latin typeface="ABC Diatype" panose="020B0504040202060203" pitchFamily="34" charset="77"/>
              </a:rPr>
              <a:t>sitati</a:t>
            </a:r>
            <a:r>
              <a:rPr lang="en-GB" sz="1400" b="0" i="0">
                <a:latin typeface="ABC Diatype" panose="020B0504040202060203" pitchFamily="34" charset="77"/>
              </a:rPr>
              <a:t> </a:t>
            </a:r>
            <a:r>
              <a:rPr lang="en-GB" sz="1400" b="0" i="0" err="1">
                <a:latin typeface="ABC Diatype" panose="020B0504040202060203" pitchFamily="34" charset="77"/>
              </a:rPr>
              <a:t>recae</a:t>
            </a:r>
            <a:r>
              <a:rPr lang="en-GB" sz="1400" b="0" i="0">
                <a:latin typeface="ABC Diatype" panose="020B0504040202060203" pitchFamily="34" charset="77"/>
              </a:rPr>
              <a:t> </a:t>
            </a:r>
            <a:r>
              <a:rPr lang="en-GB" sz="1400" b="0" i="0" err="1">
                <a:latin typeface="ABC Diatype" panose="020B0504040202060203" pitchFamily="34" charset="77"/>
              </a:rPr>
              <a:t>parupta</a:t>
            </a:r>
            <a:r>
              <a:rPr lang="en-GB" sz="1400" b="0" i="0">
                <a:latin typeface="ABC Diatype" panose="020B0504040202060203" pitchFamily="34" charset="77"/>
              </a:rPr>
              <a:t> </a:t>
            </a:r>
            <a:r>
              <a:rPr lang="en-GB" sz="1400" b="0" i="0" err="1">
                <a:latin typeface="ABC Diatype" panose="020B0504040202060203" pitchFamily="34" charset="77"/>
              </a:rPr>
              <a:t>tquunt</a:t>
            </a:r>
            <a:r>
              <a:rPr lang="en-GB" sz="1400" b="0" i="0">
                <a:latin typeface="ABC Diatype" panose="020B0504040202060203" pitchFamily="34" charset="77"/>
              </a:rPr>
              <a:t> que </a:t>
            </a:r>
            <a:r>
              <a:rPr lang="en-GB" sz="1400" b="0" i="0" err="1">
                <a:latin typeface="ABC Diatype" panose="020B0504040202060203" pitchFamily="34" charset="77"/>
              </a:rPr>
              <a:t>consequamusa</a:t>
            </a:r>
            <a:r>
              <a:rPr lang="en-GB" sz="1400" b="0" i="0">
                <a:latin typeface="ABC Diatype" panose="020B0504040202060203" pitchFamily="34" charset="77"/>
              </a:rPr>
              <a:t> quo in et </a:t>
            </a:r>
            <a:r>
              <a:rPr lang="en-GB" sz="1400" b="0" i="0" err="1">
                <a:latin typeface="ABC Diatype" panose="020B0504040202060203" pitchFamily="34" charset="77"/>
              </a:rPr>
              <a:t>autati</a:t>
            </a:r>
            <a:r>
              <a:rPr lang="en-GB" sz="1400" b="0" i="0">
                <a:latin typeface="ABC Diatype" panose="020B0504040202060203" pitchFamily="34" charset="77"/>
              </a:rPr>
              <a:t> nus </a:t>
            </a:r>
            <a:r>
              <a:rPr lang="en-GB" sz="1400" b="0" i="0" err="1">
                <a:latin typeface="ABC Diatype" panose="020B0504040202060203" pitchFamily="34" charset="77"/>
              </a:rPr>
              <a:t>dit</a:t>
            </a:r>
            <a:r>
              <a:rPr lang="en-GB" sz="1400" b="0" i="0">
                <a:latin typeface="ABC Diatype" panose="020B0504040202060203" pitchFamily="34" charset="77"/>
              </a:rPr>
              <a:t>.</a:t>
            </a:r>
          </a:p>
        </p:txBody>
      </p:sp>
    </p:spTree>
    <p:extLst>
      <p:ext uri="{BB962C8B-B14F-4D97-AF65-F5344CB8AC3E}">
        <p14:creationId xmlns:p14="http://schemas.microsoft.com/office/powerpoint/2010/main" val="76757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slide with large text alt 1">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77090BB4-1092-D26B-E762-3530C58E9AEA}"/>
              </a:ext>
            </a:extLst>
          </p:cNvPr>
          <p:cNvSpPr>
            <a:spLocks noGrp="1"/>
          </p:cNvSpPr>
          <p:nvPr>
            <p:ph type="body" sz="quarter" idx="15" hasCustomPrompt="1"/>
          </p:nvPr>
        </p:nvSpPr>
        <p:spPr>
          <a:xfrm>
            <a:off x="244841" y="919368"/>
            <a:ext cx="3700625" cy="1000082"/>
          </a:xfrm>
        </p:spPr>
        <p:txBody>
          <a:bodyPr wrap="square" anchor="ctr">
            <a:spAutoFit/>
          </a:bodyPr>
          <a:lstStyle>
            <a:lvl1pPr marL="0" indent="0">
              <a:lnSpc>
                <a:spcPts val="3500"/>
              </a:lnSpc>
              <a:buNone/>
              <a:defRPr sz="35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header here</a:t>
            </a:r>
            <a:endParaRPr lang="en-SE"/>
          </a:p>
        </p:txBody>
      </p:sp>
      <p:sp>
        <p:nvSpPr>
          <p:cNvPr id="3" name="Picture Placeholder 10">
            <a:extLst>
              <a:ext uri="{FF2B5EF4-FFF2-40B4-BE49-F238E27FC236}">
                <a16:creationId xmlns:a16="http://schemas.microsoft.com/office/drawing/2014/main" id="{D22A15C6-4040-4756-495C-244AB29C0735}"/>
              </a:ext>
            </a:extLst>
          </p:cNvPr>
          <p:cNvSpPr>
            <a:spLocks noGrp="1"/>
          </p:cNvSpPr>
          <p:nvPr>
            <p:ph type="pic" sz="quarter" idx="10" hasCustomPrompt="1"/>
          </p:nvPr>
        </p:nvSpPr>
        <p:spPr>
          <a:xfrm>
            <a:off x="4191547" y="207302"/>
            <a:ext cx="6439215" cy="6439215"/>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4" name="Text Placeholder 7">
            <a:extLst>
              <a:ext uri="{FF2B5EF4-FFF2-40B4-BE49-F238E27FC236}">
                <a16:creationId xmlns:a16="http://schemas.microsoft.com/office/drawing/2014/main" id="{560D7842-FA8B-C88E-1E55-2B65EFDD196D}"/>
              </a:ext>
            </a:extLst>
          </p:cNvPr>
          <p:cNvSpPr>
            <a:spLocks noGrp="1"/>
          </p:cNvSpPr>
          <p:nvPr>
            <p:ph type="body" sz="quarter" idx="16" hasCustomPrompt="1"/>
          </p:nvPr>
        </p:nvSpPr>
        <p:spPr>
          <a:xfrm>
            <a:off x="244841" y="6417670"/>
            <a:ext cx="2521077" cy="238125"/>
          </a:xfrm>
        </p:spPr>
        <p:txBody>
          <a:bodyPr>
            <a:noAutofit/>
          </a:bodyPr>
          <a:lstStyle>
            <a:lvl1pPr marL="0" indent="0">
              <a:buNone/>
              <a:defRPr sz="1000" spc="-20" baseline="0"/>
            </a:lvl1pPr>
          </a:lstStyle>
          <a:p>
            <a:pPr lvl="0"/>
            <a:r>
              <a:rPr lang="en-GB"/>
              <a:t>Image credits</a:t>
            </a:r>
            <a:endParaRPr lang="en-SE"/>
          </a:p>
        </p:txBody>
      </p:sp>
      <p:sp>
        <p:nvSpPr>
          <p:cNvPr id="5" name="Text Placeholder 4">
            <a:extLst>
              <a:ext uri="{FF2B5EF4-FFF2-40B4-BE49-F238E27FC236}">
                <a16:creationId xmlns:a16="http://schemas.microsoft.com/office/drawing/2014/main" id="{3AE164ED-5943-113E-1F8C-AAF9B52B569A}"/>
              </a:ext>
            </a:extLst>
          </p:cNvPr>
          <p:cNvSpPr>
            <a:spLocks noGrp="1"/>
          </p:cNvSpPr>
          <p:nvPr>
            <p:ph type="body" sz="quarter" idx="17" hasCustomPrompt="1"/>
          </p:nvPr>
        </p:nvSpPr>
        <p:spPr>
          <a:xfrm>
            <a:off x="244841" y="2669812"/>
            <a:ext cx="3700626" cy="1824346"/>
          </a:xfrm>
        </p:spPr>
        <p:txBody>
          <a:bodyPr wrap="square">
            <a:spAutoFit/>
          </a:bodyPr>
          <a:lstStyle>
            <a:lvl1pPr marL="0" indent="0">
              <a:buNone/>
              <a:defRPr sz="2500" b="0" i="0">
                <a:latin typeface="Arial" panose="020B0604020202020204" pitchFamily="34" charset="0"/>
              </a:defRPr>
            </a:lvl1pPr>
            <a:lvl2pPr marL="457200" indent="0">
              <a:buNone/>
              <a:defRPr sz="2500"/>
            </a:lvl2pPr>
            <a:lvl3pPr marL="914400" indent="0">
              <a:buNone/>
              <a:defRPr sz="2500"/>
            </a:lvl3pPr>
            <a:lvl4pPr marL="1371600" indent="0">
              <a:buNone/>
              <a:defRPr sz="2500"/>
            </a:lvl4pPr>
            <a:lvl5pPr marL="1828800" indent="0">
              <a:buNone/>
              <a:defRPr sz="2500"/>
            </a:lvl5pPr>
          </a:lstStyle>
          <a:p>
            <a:r>
              <a:rPr lang="en-GB" sz="2500" b="0" i="0" spc="-20" baseline="0">
                <a:latin typeface="ABC Diatype" panose="020B0504040202060203" pitchFamily="34" charset="77"/>
              </a:rPr>
              <a:t>Lo </a:t>
            </a:r>
            <a:r>
              <a:rPr lang="en-GB" sz="2500" b="0" i="0" spc="-20" baseline="0" err="1">
                <a:latin typeface="ABC Diatype" panose="020B0504040202060203" pitchFamily="34" charset="77"/>
              </a:rPr>
              <a:t>temoluptaqui</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veliae</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pelitisitia</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sitati</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recae</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parupta</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tquunt</a:t>
            </a:r>
            <a:r>
              <a:rPr lang="en-GB" sz="2500" b="0" i="0" spc="-20" baseline="0">
                <a:latin typeface="ABC Diatype" panose="020B0504040202060203" pitchFamily="34" charset="77"/>
              </a:rPr>
              <a:t> que </a:t>
            </a:r>
            <a:r>
              <a:rPr lang="en-GB" sz="2500" b="0" i="0" spc="-20" baseline="0" err="1">
                <a:latin typeface="ABC Diatype" panose="020B0504040202060203" pitchFamily="34" charset="77"/>
              </a:rPr>
              <a:t>consequamusa</a:t>
            </a:r>
            <a:r>
              <a:rPr lang="en-GB" sz="2500" b="0" i="0" spc="-20" baseline="0">
                <a:latin typeface="ABC Diatype" panose="020B0504040202060203" pitchFamily="34" charset="77"/>
              </a:rPr>
              <a:t> quo in et </a:t>
            </a:r>
            <a:r>
              <a:rPr lang="en-GB" sz="2500" b="0" i="0" spc="-20" baseline="0" err="1">
                <a:latin typeface="ABC Diatype" panose="020B0504040202060203" pitchFamily="34" charset="77"/>
              </a:rPr>
              <a:t>autati</a:t>
            </a:r>
            <a:r>
              <a:rPr lang="en-GB" sz="2500" b="0" i="0" spc="-20" baseline="0">
                <a:latin typeface="ABC Diatype" panose="020B0504040202060203" pitchFamily="34" charset="77"/>
              </a:rPr>
              <a:t> nus </a:t>
            </a:r>
            <a:r>
              <a:rPr lang="en-GB" sz="2500" b="0" i="0" spc="-20" baseline="0" err="1">
                <a:latin typeface="ABC Diatype" panose="020B0504040202060203" pitchFamily="34" charset="77"/>
              </a:rPr>
              <a:t>dit</a:t>
            </a:r>
            <a:r>
              <a:rPr lang="en-GB" sz="2500" b="0" i="0" spc="-20" baseline="0">
                <a:latin typeface="ABC Diatype" panose="020B0504040202060203" pitchFamily="34" charset="77"/>
              </a:rPr>
              <a:t>.</a:t>
            </a:r>
          </a:p>
        </p:txBody>
      </p:sp>
    </p:spTree>
    <p:extLst>
      <p:ext uri="{BB962C8B-B14F-4D97-AF65-F5344CB8AC3E}">
        <p14:creationId xmlns:p14="http://schemas.microsoft.com/office/powerpoint/2010/main" val="25216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slide with text alt 2">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77090BB4-1092-D26B-E762-3530C58E9AEA}"/>
              </a:ext>
            </a:extLst>
          </p:cNvPr>
          <p:cNvSpPr>
            <a:spLocks noGrp="1"/>
          </p:cNvSpPr>
          <p:nvPr>
            <p:ph type="body" sz="quarter" idx="15" hasCustomPrompt="1"/>
          </p:nvPr>
        </p:nvSpPr>
        <p:spPr>
          <a:xfrm>
            <a:off x="244842" y="600381"/>
            <a:ext cx="4734254" cy="351122"/>
          </a:xfrm>
        </p:spPr>
        <p:txBody>
          <a:bodyPr wrap="square" anchor="ctr">
            <a:spAutoFit/>
          </a:bodyPr>
          <a:lstStyle>
            <a:lvl1pPr marL="0" indent="0">
              <a:lnSpc>
                <a:spcPts val="2020"/>
              </a:lnSpc>
              <a:buNone/>
              <a:defRPr sz="19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heading here</a:t>
            </a:r>
            <a:endParaRPr lang="en-SE"/>
          </a:p>
        </p:txBody>
      </p:sp>
      <p:sp>
        <p:nvSpPr>
          <p:cNvPr id="3" name="Picture Placeholder 10">
            <a:extLst>
              <a:ext uri="{FF2B5EF4-FFF2-40B4-BE49-F238E27FC236}">
                <a16:creationId xmlns:a16="http://schemas.microsoft.com/office/drawing/2014/main" id="{D22A15C6-4040-4756-495C-244AB29C0735}"/>
              </a:ext>
            </a:extLst>
          </p:cNvPr>
          <p:cNvSpPr>
            <a:spLocks noGrp="1"/>
          </p:cNvSpPr>
          <p:nvPr>
            <p:ph type="pic" sz="quarter" idx="10" hasCustomPrompt="1"/>
          </p:nvPr>
        </p:nvSpPr>
        <p:spPr>
          <a:xfrm>
            <a:off x="5589737" y="207302"/>
            <a:ext cx="6274917" cy="6448493"/>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4" name="Text Placeholder 7">
            <a:extLst>
              <a:ext uri="{FF2B5EF4-FFF2-40B4-BE49-F238E27FC236}">
                <a16:creationId xmlns:a16="http://schemas.microsoft.com/office/drawing/2014/main" id="{560D7842-FA8B-C88E-1E55-2B65EFDD196D}"/>
              </a:ext>
            </a:extLst>
          </p:cNvPr>
          <p:cNvSpPr>
            <a:spLocks noGrp="1"/>
          </p:cNvSpPr>
          <p:nvPr>
            <p:ph type="body" sz="quarter" idx="16" hasCustomPrompt="1"/>
          </p:nvPr>
        </p:nvSpPr>
        <p:spPr>
          <a:xfrm>
            <a:off x="244841" y="6417670"/>
            <a:ext cx="2521077" cy="238125"/>
          </a:xfrm>
        </p:spPr>
        <p:txBody>
          <a:bodyPr>
            <a:noAutofit/>
          </a:bodyPr>
          <a:lstStyle>
            <a:lvl1pPr marL="0" indent="0">
              <a:buNone/>
              <a:defRPr sz="1000" spc="-20" baseline="0"/>
            </a:lvl1pPr>
          </a:lstStyle>
          <a:p>
            <a:pPr lvl="0"/>
            <a:r>
              <a:rPr lang="en-GB"/>
              <a:t>Image credits</a:t>
            </a:r>
            <a:endParaRPr lang="en-SE"/>
          </a:p>
        </p:txBody>
      </p:sp>
      <p:sp>
        <p:nvSpPr>
          <p:cNvPr id="5" name="Text Placeholder 4">
            <a:extLst>
              <a:ext uri="{FF2B5EF4-FFF2-40B4-BE49-F238E27FC236}">
                <a16:creationId xmlns:a16="http://schemas.microsoft.com/office/drawing/2014/main" id="{AE7B41E1-FEF8-2905-D600-2013F188DCA1}"/>
              </a:ext>
            </a:extLst>
          </p:cNvPr>
          <p:cNvSpPr>
            <a:spLocks noGrp="1"/>
          </p:cNvSpPr>
          <p:nvPr>
            <p:ph type="body" sz="quarter" idx="17" hasCustomPrompt="1"/>
          </p:nvPr>
        </p:nvSpPr>
        <p:spPr>
          <a:xfrm>
            <a:off x="244841" y="2813494"/>
            <a:ext cx="4734254" cy="480516"/>
          </a:xfrm>
        </p:spPr>
        <p:txBody>
          <a:bodyPr wrap="square">
            <a:spAutoFit/>
          </a:bodyPr>
          <a:lstStyle>
            <a:lvl1pPr marL="0" indent="0">
              <a:buNone/>
              <a:defRPr sz="1400" b="0" i="0" spc="-20" baseline="0">
                <a:latin typeface="Arial" panose="020B0604020202020204" pitchFamily="34" charset="0"/>
              </a:defRPr>
            </a:lvl1pPr>
            <a:lvl2pPr marL="457200" indent="0">
              <a:buNone/>
              <a:defRPr sz="1400" spc="-20" baseline="0"/>
            </a:lvl2pPr>
            <a:lvl3pPr marL="914400" indent="0">
              <a:buNone/>
              <a:defRPr sz="1400" spc="-20" baseline="0"/>
            </a:lvl3pPr>
            <a:lvl4pPr marL="1371600" indent="0">
              <a:buNone/>
              <a:defRPr sz="1400" spc="-20" baseline="0"/>
            </a:lvl4pPr>
            <a:lvl5pPr marL="1828800" indent="0">
              <a:buNone/>
              <a:defRPr sz="1400" spc="-20" baseline="0"/>
            </a:lvl5pPr>
          </a:lstStyle>
          <a:p>
            <a:r>
              <a:rPr lang="en-GB" sz="1400" b="0" i="0">
                <a:latin typeface="ABC Diatype" panose="020B0504040202060203" pitchFamily="34" charset="77"/>
              </a:rPr>
              <a:t>Lo </a:t>
            </a:r>
            <a:r>
              <a:rPr lang="en-GB" sz="1400" b="0" i="0" err="1">
                <a:latin typeface="ABC Diatype" panose="020B0504040202060203" pitchFamily="34" charset="77"/>
              </a:rPr>
              <a:t>temoluptaqui</a:t>
            </a:r>
            <a:r>
              <a:rPr lang="en-GB" sz="1400" b="0" i="0">
                <a:latin typeface="ABC Diatype" panose="020B0504040202060203" pitchFamily="34" charset="77"/>
              </a:rPr>
              <a:t> </a:t>
            </a:r>
            <a:r>
              <a:rPr lang="en-GB" sz="1400" b="0" i="0" err="1">
                <a:latin typeface="ABC Diatype" panose="020B0504040202060203" pitchFamily="34" charset="77"/>
              </a:rPr>
              <a:t>veliae</a:t>
            </a:r>
            <a:r>
              <a:rPr lang="en-GB" sz="1400" b="0" i="0">
                <a:latin typeface="ABC Diatype" panose="020B0504040202060203" pitchFamily="34" charset="77"/>
              </a:rPr>
              <a:t> </a:t>
            </a:r>
            <a:r>
              <a:rPr lang="en-GB" sz="1400" b="0" i="0" err="1">
                <a:latin typeface="ABC Diatype" panose="020B0504040202060203" pitchFamily="34" charset="77"/>
              </a:rPr>
              <a:t>pelitisitia</a:t>
            </a:r>
            <a:r>
              <a:rPr lang="en-GB" sz="1400" b="0" i="0">
                <a:latin typeface="ABC Diatype" panose="020B0504040202060203" pitchFamily="34" charset="77"/>
              </a:rPr>
              <a:t> </a:t>
            </a:r>
            <a:r>
              <a:rPr lang="en-GB" sz="1400" b="0" i="0" err="1">
                <a:latin typeface="ABC Diatype" panose="020B0504040202060203" pitchFamily="34" charset="77"/>
              </a:rPr>
              <a:t>sitati</a:t>
            </a:r>
            <a:r>
              <a:rPr lang="en-GB" sz="1400" b="0" i="0">
                <a:latin typeface="ABC Diatype" panose="020B0504040202060203" pitchFamily="34" charset="77"/>
              </a:rPr>
              <a:t> </a:t>
            </a:r>
            <a:r>
              <a:rPr lang="en-GB" sz="1400" b="0" i="0" err="1">
                <a:latin typeface="ABC Diatype" panose="020B0504040202060203" pitchFamily="34" charset="77"/>
              </a:rPr>
              <a:t>recae</a:t>
            </a:r>
            <a:r>
              <a:rPr lang="en-GB" sz="1400" b="0" i="0">
                <a:latin typeface="ABC Diatype" panose="020B0504040202060203" pitchFamily="34" charset="77"/>
              </a:rPr>
              <a:t> </a:t>
            </a:r>
            <a:r>
              <a:rPr lang="en-GB" sz="1400" b="0" i="0" err="1">
                <a:latin typeface="ABC Diatype" panose="020B0504040202060203" pitchFamily="34" charset="77"/>
              </a:rPr>
              <a:t>parupta</a:t>
            </a:r>
            <a:r>
              <a:rPr lang="en-GB" sz="1400" b="0" i="0">
                <a:latin typeface="ABC Diatype" panose="020B0504040202060203" pitchFamily="34" charset="77"/>
              </a:rPr>
              <a:t> </a:t>
            </a:r>
            <a:r>
              <a:rPr lang="en-GB" sz="1400" b="0" i="0" err="1">
                <a:latin typeface="ABC Diatype" panose="020B0504040202060203" pitchFamily="34" charset="77"/>
              </a:rPr>
              <a:t>tquunt</a:t>
            </a:r>
            <a:r>
              <a:rPr lang="en-GB" sz="1400" b="0" i="0">
                <a:latin typeface="ABC Diatype" panose="020B0504040202060203" pitchFamily="34" charset="77"/>
              </a:rPr>
              <a:t> que </a:t>
            </a:r>
            <a:r>
              <a:rPr lang="en-GB" sz="1400" b="0" i="0" err="1">
                <a:latin typeface="ABC Diatype" panose="020B0504040202060203" pitchFamily="34" charset="77"/>
              </a:rPr>
              <a:t>consequamusa</a:t>
            </a:r>
            <a:r>
              <a:rPr lang="en-GB" sz="1400" b="0" i="0">
                <a:latin typeface="ABC Diatype" panose="020B0504040202060203" pitchFamily="34" charset="77"/>
              </a:rPr>
              <a:t> quo in et </a:t>
            </a:r>
            <a:r>
              <a:rPr lang="en-GB" sz="1400" b="0" i="0" err="1">
                <a:latin typeface="ABC Diatype" panose="020B0504040202060203" pitchFamily="34" charset="77"/>
              </a:rPr>
              <a:t>autati</a:t>
            </a:r>
            <a:r>
              <a:rPr lang="en-GB" sz="1400" b="0" i="0">
                <a:latin typeface="ABC Diatype" panose="020B0504040202060203" pitchFamily="34" charset="77"/>
              </a:rPr>
              <a:t> nus </a:t>
            </a:r>
            <a:r>
              <a:rPr lang="en-GB" sz="1400" b="0" i="0" err="1">
                <a:latin typeface="ABC Diatype" panose="020B0504040202060203" pitchFamily="34" charset="77"/>
              </a:rPr>
              <a:t>dit</a:t>
            </a:r>
            <a:r>
              <a:rPr lang="en-GB" sz="1400" b="0" i="0">
                <a:latin typeface="ABC Diatype" panose="020B0504040202060203" pitchFamily="34" charset="77"/>
              </a:rPr>
              <a:t>.</a:t>
            </a:r>
          </a:p>
        </p:txBody>
      </p:sp>
    </p:spTree>
    <p:extLst>
      <p:ext uri="{BB962C8B-B14F-4D97-AF65-F5344CB8AC3E}">
        <p14:creationId xmlns:p14="http://schemas.microsoft.com/office/powerpoint/2010/main" val="3222289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slide with large text alt 2">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D22A15C6-4040-4756-495C-244AB29C0735}"/>
              </a:ext>
            </a:extLst>
          </p:cNvPr>
          <p:cNvSpPr>
            <a:spLocks noGrp="1"/>
          </p:cNvSpPr>
          <p:nvPr>
            <p:ph type="pic" sz="quarter" idx="10" hasCustomPrompt="1"/>
          </p:nvPr>
        </p:nvSpPr>
        <p:spPr>
          <a:xfrm>
            <a:off x="5589737" y="160920"/>
            <a:ext cx="6274917" cy="6494876"/>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4" name="Text Placeholder 7">
            <a:extLst>
              <a:ext uri="{FF2B5EF4-FFF2-40B4-BE49-F238E27FC236}">
                <a16:creationId xmlns:a16="http://schemas.microsoft.com/office/drawing/2014/main" id="{560D7842-FA8B-C88E-1E55-2B65EFDD196D}"/>
              </a:ext>
            </a:extLst>
          </p:cNvPr>
          <p:cNvSpPr>
            <a:spLocks noGrp="1"/>
          </p:cNvSpPr>
          <p:nvPr>
            <p:ph type="body" sz="quarter" idx="16" hasCustomPrompt="1"/>
          </p:nvPr>
        </p:nvSpPr>
        <p:spPr>
          <a:xfrm>
            <a:off x="244841" y="6417670"/>
            <a:ext cx="2521077" cy="238125"/>
          </a:xfrm>
        </p:spPr>
        <p:txBody>
          <a:bodyPr>
            <a:noAutofit/>
          </a:bodyPr>
          <a:lstStyle>
            <a:lvl1pPr marL="0" indent="0">
              <a:buNone/>
              <a:defRPr sz="1000" spc="-20" baseline="0"/>
            </a:lvl1pPr>
          </a:lstStyle>
          <a:p>
            <a:pPr lvl="0"/>
            <a:r>
              <a:rPr lang="en-GB"/>
              <a:t>Image credits</a:t>
            </a:r>
            <a:endParaRPr lang="en-SE"/>
          </a:p>
        </p:txBody>
      </p:sp>
      <p:sp>
        <p:nvSpPr>
          <p:cNvPr id="2" name="Text Placeholder 13">
            <a:extLst>
              <a:ext uri="{FF2B5EF4-FFF2-40B4-BE49-F238E27FC236}">
                <a16:creationId xmlns:a16="http://schemas.microsoft.com/office/drawing/2014/main" id="{FAC32E6E-B18A-0ED3-2FCB-816B1CFBFFBE}"/>
              </a:ext>
            </a:extLst>
          </p:cNvPr>
          <p:cNvSpPr>
            <a:spLocks noGrp="1"/>
          </p:cNvSpPr>
          <p:nvPr>
            <p:ph type="body" sz="quarter" idx="18" hasCustomPrompt="1"/>
          </p:nvPr>
        </p:nvSpPr>
        <p:spPr>
          <a:xfrm>
            <a:off x="244842" y="824801"/>
            <a:ext cx="4734253" cy="551241"/>
          </a:xfrm>
        </p:spPr>
        <p:txBody>
          <a:bodyPr wrap="square" anchor="ctr">
            <a:spAutoFit/>
          </a:bodyPr>
          <a:lstStyle>
            <a:lvl1pPr marL="0" indent="0">
              <a:lnSpc>
                <a:spcPts val="3500"/>
              </a:lnSpc>
              <a:buNone/>
              <a:defRPr sz="35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header here</a:t>
            </a:r>
            <a:endParaRPr lang="en-SE"/>
          </a:p>
        </p:txBody>
      </p:sp>
      <p:sp>
        <p:nvSpPr>
          <p:cNvPr id="6" name="Text Placeholder 4">
            <a:extLst>
              <a:ext uri="{FF2B5EF4-FFF2-40B4-BE49-F238E27FC236}">
                <a16:creationId xmlns:a16="http://schemas.microsoft.com/office/drawing/2014/main" id="{F30DE1CE-D71D-0011-758B-E31EF778C6F9}"/>
              </a:ext>
            </a:extLst>
          </p:cNvPr>
          <p:cNvSpPr>
            <a:spLocks noGrp="1"/>
          </p:cNvSpPr>
          <p:nvPr>
            <p:ph type="body" sz="quarter" idx="19" hasCustomPrompt="1"/>
          </p:nvPr>
        </p:nvSpPr>
        <p:spPr>
          <a:xfrm>
            <a:off x="244841" y="2863874"/>
            <a:ext cx="4734252" cy="1478097"/>
          </a:xfrm>
        </p:spPr>
        <p:txBody>
          <a:bodyPr wrap="square">
            <a:spAutoFit/>
          </a:bodyPr>
          <a:lstStyle>
            <a:lvl1pPr marL="0" indent="0">
              <a:buNone/>
              <a:defRPr sz="2500" b="0" i="0">
                <a:latin typeface="Arial" panose="020B0604020202020204" pitchFamily="34" charset="0"/>
              </a:defRPr>
            </a:lvl1pPr>
            <a:lvl2pPr marL="457200" indent="0">
              <a:buNone/>
              <a:defRPr sz="2500"/>
            </a:lvl2pPr>
            <a:lvl3pPr marL="914400" indent="0">
              <a:buNone/>
              <a:defRPr sz="2500"/>
            </a:lvl3pPr>
            <a:lvl4pPr marL="1371600" indent="0">
              <a:buNone/>
              <a:defRPr sz="2500"/>
            </a:lvl4pPr>
            <a:lvl5pPr marL="1828800" indent="0">
              <a:buNone/>
              <a:defRPr sz="2500"/>
            </a:lvl5pPr>
          </a:lstStyle>
          <a:p>
            <a:r>
              <a:rPr lang="en-GB" sz="2500" b="0" i="0" spc="-20" baseline="0">
                <a:latin typeface="ABC Diatype" panose="020B0504040202060203" pitchFamily="34" charset="77"/>
              </a:rPr>
              <a:t>Lo </a:t>
            </a:r>
            <a:r>
              <a:rPr lang="en-GB" sz="2500" b="0" i="0" spc="-20" baseline="0" err="1">
                <a:latin typeface="ABC Diatype" panose="020B0504040202060203" pitchFamily="34" charset="77"/>
              </a:rPr>
              <a:t>temoluptaqui</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veliae</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pelitisitia</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sitati</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recae</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parupta</a:t>
            </a:r>
            <a:r>
              <a:rPr lang="en-GB" sz="2500" b="0" i="0" spc="-20" baseline="0">
                <a:latin typeface="ABC Diatype" panose="020B0504040202060203" pitchFamily="34" charset="77"/>
              </a:rPr>
              <a:t> </a:t>
            </a:r>
            <a:r>
              <a:rPr lang="en-GB" sz="2500" b="0" i="0" spc="-20" baseline="0" err="1">
                <a:latin typeface="ABC Diatype" panose="020B0504040202060203" pitchFamily="34" charset="77"/>
              </a:rPr>
              <a:t>tquunt</a:t>
            </a:r>
            <a:r>
              <a:rPr lang="en-GB" sz="2500" b="0" i="0" spc="-20" baseline="0">
                <a:latin typeface="ABC Diatype" panose="020B0504040202060203" pitchFamily="34" charset="77"/>
              </a:rPr>
              <a:t> que </a:t>
            </a:r>
            <a:r>
              <a:rPr lang="en-GB" sz="2500" b="0" i="0" spc="-20" baseline="0" err="1">
                <a:latin typeface="ABC Diatype" panose="020B0504040202060203" pitchFamily="34" charset="77"/>
              </a:rPr>
              <a:t>consequamusa</a:t>
            </a:r>
            <a:r>
              <a:rPr lang="en-GB" sz="2500" b="0" i="0" spc="-20" baseline="0">
                <a:latin typeface="ABC Diatype" panose="020B0504040202060203" pitchFamily="34" charset="77"/>
              </a:rPr>
              <a:t> quo in et </a:t>
            </a:r>
            <a:r>
              <a:rPr lang="en-GB" sz="2500" b="0" i="0" spc="-20" baseline="0" err="1">
                <a:latin typeface="ABC Diatype" panose="020B0504040202060203" pitchFamily="34" charset="77"/>
              </a:rPr>
              <a:t>autati</a:t>
            </a:r>
            <a:r>
              <a:rPr lang="en-GB" sz="2500" b="0" i="0" spc="-20" baseline="0">
                <a:latin typeface="ABC Diatype" panose="020B0504040202060203" pitchFamily="34" charset="77"/>
              </a:rPr>
              <a:t> nus </a:t>
            </a:r>
            <a:r>
              <a:rPr lang="en-GB" sz="2500" b="0" i="0" spc="-20" baseline="0" err="1">
                <a:latin typeface="ABC Diatype" panose="020B0504040202060203" pitchFamily="34" charset="77"/>
              </a:rPr>
              <a:t>dit</a:t>
            </a:r>
            <a:r>
              <a:rPr lang="en-GB" sz="2500" b="0" i="0" spc="-20" baseline="0">
                <a:latin typeface="ABC Diatype" panose="020B0504040202060203" pitchFamily="34" charset="77"/>
              </a:rPr>
              <a:t>.</a:t>
            </a:r>
          </a:p>
        </p:txBody>
      </p:sp>
    </p:spTree>
    <p:extLst>
      <p:ext uri="{BB962C8B-B14F-4D97-AF65-F5344CB8AC3E}">
        <p14:creationId xmlns:p14="http://schemas.microsoft.com/office/powerpoint/2010/main" val="27940810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D22A15C6-4040-4756-495C-244AB29C0735}"/>
              </a:ext>
            </a:extLst>
          </p:cNvPr>
          <p:cNvSpPr>
            <a:spLocks noGrp="1"/>
          </p:cNvSpPr>
          <p:nvPr>
            <p:ph type="pic" sz="quarter" idx="10" hasCustomPrompt="1"/>
          </p:nvPr>
        </p:nvSpPr>
        <p:spPr>
          <a:xfrm>
            <a:off x="0" y="0"/>
            <a:ext cx="12191999" cy="6858000"/>
          </a:xfrm>
          <a:solidFill>
            <a:schemeClr val="bg2">
              <a:lumMod val="90000"/>
            </a:schemeClr>
          </a:solidFill>
        </p:spPr>
        <p:txBody>
          <a:bodyPr anchor="b"/>
          <a:lstStyle>
            <a:lvl1pPr marL="0" indent="0" algn="r">
              <a:buNone/>
              <a:defRPr b="0" i="0">
                <a:latin typeface="Arial" panose="020B0604020202020204" pitchFamily="34" charset="0"/>
              </a:defRPr>
            </a:lvl1pPr>
          </a:lstStyle>
          <a:p>
            <a:r>
              <a:rPr lang="en-SE"/>
              <a:t>Place your photo here</a:t>
            </a:r>
          </a:p>
        </p:txBody>
      </p:sp>
      <p:sp>
        <p:nvSpPr>
          <p:cNvPr id="4" name="Text Placeholder 7">
            <a:extLst>
              <a:ext uri="{FF2B5EF4-FFF2-40B4-BE49-F238E27FC236}">
                <a16:creationId xmlns:a16="http://schemas.microsoft.com/office/drawing/2014/main" id="{560D7842-FA8B-C88E-1E55-2B65EFDD196D}"/>
              </a:ext>
            </a:extLst>
          </p:cNvPr>
          <p:cNvSpPr>
            <a:spLocks noGrp="1"/>
          </p:cNvSpPr>
          <p:nvPr>
            <p:ph type="body" sz="quarter" idx="16" hasCustomPrompt="1"/>
          </p:nvPr>
        </p:nvSpPr>
        <p:spPr>
          <a:xfrm>
            <a:off x="244841" y="6417670"/>
            <a:ext cx="2521077" cy="238125"/>
          </a:xfrm>
        </p:spPr>
        <p:txBody>
          <a:bodyPr>
            <a:noAutofit/>
          </a:bodyPr>
          <a:lstStyle>
            <a:lvl1pPr marL="0" indent="0">
              <a:buNone/>
              <a:defRPr sz="1000" spc="-20" baseline="0"/>
            </a:lvl1pPr>
          </a:lstStyle>
          <a:p>
            <a:pPr lvl="0"/>
            <a:r>
              <a:rPr lang="en-GB"/>
              <a:t>Image credits</a:t>
            </a:r>
            <a:endParaRPr lang="en-SE"/>
          </a:p>
        </p:txBody>
      </p:sp>
    </p:spTree>
    <p:extLst>
      <p:ext uri="{BB962C8B-B14F-4D97-AF65-F5344CB8AC3E}">
        <p14:creationId xmlns:p14="http://schemas.microsoft.com/office/powerpoint/2010/main" val="1651462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accent2"/>
        </a:solidFill>
        <a:effectLst/>
      </p:bgPr>
    </p:bg>
    <p:spTree>
      <p:nvGrpSpPr>
        <p:cNvPr id="1" name=""/>
        <p:cNvGrpSpPr/>
        <p:nvPr/>
      </p:nvGrpSpPr>
      <p:grpSpPr>
        <a:xfrm>
          <a:off x="0" y="0"/>
          <a:ext cx="0" cy="0"/>
          <a:chOff x="0" y="0"/>
          <a:chExt cx="0" cy="0"/>
        </a:xfrm>
      </p:grpSpPr>
      <p:sp>
        <p:nvSpPr>
          <p:cNvPr id="9" name="Text Placeholder 6">
            <a:extLst>
              <a:ext uri="{FF2B5EF4-FFF2-40B4-BE49-F238E27FC236}">
                <a16:creationId xmlns:a16="http://schemas.microsoft.com/office/drawing/2014/main" id="{DDC19E8E-76BA-F5E7-08C5-E821340BDD67}"/>
              </a:ext>
            </a:extLst>
          </p:cNvPr>
          <p:cNvSpPr>
            <a:spLocks noGrp="1"/>
          </p:cNvSpPr>
          <p:nvPr>
            <p:ph type="body" sz="quarter" idx="16" hasCustomPrompt="1"/>
          </p:nvPr>
        </p:nvSpPr>
        <p:spPr>
          <a:xfrm>
            <a:off x="244841" y="3302836"/>
            <a:ext cx="5851159" cy="425437"/>
          </a:xfrm>
        </p:spPr>
        <p:txBody>
          <a:bodyPr wrap="square" anchor="ctr">
            <a:spAutoFit/>
          </a:bodyPr>
          <a:lstStyle>
            <a:lvl1pPr marL="0" indent="0">
              <a:buNone/>
              <a:defRPr sz="2400" b="0" i="0">
                <a:solidFill>
                  <a:schemeClr val="tx1"/>
                </a:solidFill>
                <a:latin typeface="Arial" panose="020B0604020202020204" pitchFamily="34" charset="0"/>
              </a:defRPr>
            </a:lvl1pPr>
          </a:lstStyle>
          <a:p>
            <a:pPr lvl="0"/>
            <a:r>
              <a:rPr lang="en-GB"/>
              <a:t>Thank you</a:t>
            </a:r>
            <a:endParaRPr lang="en-SE"/>
          </a:p>
        </p:txBody>
      </p:sp>
    </p:spTree>
    <p:extLst>
      <p:ext uri="{BB962C8B-B14F-4D97-AF65-F5344CB8AC3E}">
        <p14:creationId xmlns:p14="http://schemas.microsoft.com/office/powerpoint/2010/main" val="1202114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Large Text Alt 1">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8366AF4-3C0A-7FCA-5F2B-269139CA9B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76392" y="211483"/>
            <a:ext cx="6439215" cy="6439215"/>
          </a:xfrm>
          <a:prstGeom prst="rect">
            <a:avLst/>
          </a:prstGeom>
        </p:spPr>
      </p:pic>
      <p:sp>
        <p:nvSpPr>
          <p:cNvPr id="14" name="Text Placeholder 13">
            <a:extLst>
              <a:ext uri="{FF2B5EF4-FFF2-40B4-BE49-F238E27FC236}">
                <a16:creationId xmlns:a16="http://schemas.microsoft.com/office/drawing/2014/main" id="{77090BB4-1092-D26B-E762-3530C58E9AEA}"/>
              </a:ext>
            </a:extLst>
          </p:cNvPr>
          <p:cNvSpPr>
            <a:spLocks noGrp="1"/>
          </p:cNvSpPr>
          <p:nvPr>
            <p:ph type="body" sz="quarter" idx="15" hasCustomPrompt="1"/>
          </p:nvPr>
        </p:nvSpPr>
        <p:spPr>
          <a:xfrm>
            <a:off x="244842" y="2685174"/>
            <a:ext cx="2396128" cy="1487651"/>
          </a:xfrm>
        </p:spPr>
        <p:txBody>
          <a:bodyPr anchor="ctr">
            <a:spAutoFit/>
          </a:bodyPr>
          <a:lstStyle>
            <a:lvl1pPr marL="0" indent="0">
              <a:lnSpc>
                <a:spcPts val="3620"/>
              </a:lnSpc>
              <a:buNone/>
              <a:defRPr sz="3600" b="0" i="0" spc="-20" baseline="0">
                <a:latin typeface="Arial" panose="020B0604020202020204" pitchFamily="34" charset="0"/>
              </a:defRPr>
            </a:lvl1pPr>
            <a:lvl2pPr marL="457200" indent="0">
              <a:buNone/>
              <a:defRPr sz="1600" b="1" i="0">
                <a:latin typeface="ABC Diatype" panose="020B0504040202060203" pitchFamily="34" charset="77"/>
              </a:defRPr>
            </a:lvl2pPr>
            <a:lvl3pPr marL="914400" indent="0">
              <a:buNone/>
              <a:defRPr sz="1600" b="1" i="0">
                <a:latin typeface="ABC Diatype" panose="020B0504040202060203" pitchFamily="34" charset="77"/>
              </a:defRPr>
            </a:lvl3pPr>
            <a:lvl4pPr marL="1371600" indent="0">
              <a:buNone/>
              <a:defRPr sz="1600" b="1" i="0">
                <a:latin typeface="ABC Diatype" panose="020B0504040202060203" pitchFamily="34" charset="77"/>
              </a:defRPr>
            </a:lvl4pPr>
            <a:lvl5pPr marL="1828800" indent="0">
              <a:buNone/>
              <a:defRPr sz="1600" b="1" i="0">
                <a:latin typeface="ABC Diatype" panose="020B0504040202060203" pitchFamily="34" charset="77"/>
              </a:defRPr>
            </a:lvl5pPr>
          </a:lstStyle>
          <a:p>
            <a:pPr lvl="0"/>
            <a:r>
              <a:rPr lang="en-GB"/>
              <a:t>Place heading here</a:t>
            </a:r>
            <a:endParaRPr lang="en-SE"/>
          </a:p>
        </p:txBody>
      </p:sp>
    </p:spTree>
    <p:extLst>
      <p:ext uri="{BB962C8B-B14F-4D97-AF65-F5344CB8AC3E}">
        <p14:creationId xmlns:p14="http://schemas.microsoft.com/office/powerpoint/2010/main" val="26015744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41126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Alt 2">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8366AF4-3C0A-7FCA-5F2B-269139CA9B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4841" y="464498"/>
            <a:ext cx="6024010" cy="6024010"/>
          </a:xfrm>
          <a:prstGeom prst="rect">
            <a:avLst/>
          </a:prstGeom>
        </p:spPr>
      </p:pic>
      <p:sp>
        <p:nvSpPr>
          <p:cNvPr id="7" name="Text Placeholder 6">
            <a:extLst>
              <a:ext uri="{FF2B5EF4-FFF2-40B4-BE49-F238E27FC236}">
                <a16:creationId xmlns:a16="http://schemas.microsoft.com/office/drawing/2014/main" id="{0DFBAF6E-DD22-C86D-303B-7521BD87DD4D}"/>
              </a:ext>
            </a:extLst>
          </p:cNvPr>
          <p:cNvSpPr>
            <a:spLocks noGrp="1"/>
          </p:cNvSpPr>
          <p:nvPr>
            <p:ph type="body" sz="quarter" idx="16" hasCustomPrompt="1"/>
          </p:nvPr>
        </p:nvSpPr>
        <p:spPr>
          <a:xfrm>
            <a:off x="7013575" y="3146838"/>
            <a:ext cx="4333875" cy="564322"/>
          </a:xfrm>
        </p:spPr>
        <p:txBody>
          <a:bodyPr anchor="ctr">
            <a:spAutoFit/>
          </a:bodyPr>
          <a:lstStyle>
            <a:lvl1pPr marL="0" indent="0">
              <a:lnSpc>
                <a:spcPts val="3620"/>
              </a:lnSpc>
              <a:buNone/>
              <a:defRPr sz="3600" b="0" i="0">
                <a:latin typeface="Arial" panose="020B0604020202020204" pitchFamily="34" charset="0"/>
              </a:defRPr>
            </a:lvl1pPr>
          </a:lstStyle>
          <a:p>
            <a:pPr lvl="0"/>
            <a:r>
              <a:rPr lang="en-GB"/>
              <a:t>Place heading here</a:t>
            </a:r>
            <a:endParaRPr lang="en-SE"/>
          </a:p>
        </p:txBody>
      </p:sp>
    </p:spTree>
    <p:extLst>
      <p:ext uri="{BB962C8B-B14F-4D97-AF65-F5344CB8AC3E}">
        <p14:creationId xmlns:p14="http://schemas.microsoft.com/office/powerpoint/2010/main" val="746444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amp; header">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FEA2E38-BB83-4344-0419-058D090810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81541" y="5423926"/>
            <a:ext cx="1081621" cy="1081621"/>
          </a:xfrm>
          <a:prstGeom prst="rect">
            <a:avLst/>
          </a:prstGeom>
        </p:spPr>
      </p:pic>
      <p:sp>
        <p:nvSpPr>
          <p:cNvPr id="11" name="Picture Placeholder 10">
            <a:extLst>
              <a:ext uri="{FF2B5EF4-FFF2-40B4-BE49-F238E27FC236}">
                <a16:creationId xmlns:a16="http://schemas.microsoft.com/office/drawing/2014/main" id="{8CD4BEF8-1646-89C5-A65F-EDF3FD0DA8CD}"/>
              </a:ext>
            </a:extLst>
          </p:cNvPr>
          <p:cNvSpPr>
            <a:spLocks noGrp="1"/>
          </p:cNvSpPr>
          <p:nvPr>
            <p:ph type="pic" sz="quarter" idx="10" hasCustomPrompt="1"/>
          </p:nvPr>
        </p:nvSpPr>
        <p:spPr>
          <a:xfrm>
            <a:off x="341313" y="488950"/>
            <a:ext cx="6002337" cy="6016625"/>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7013575" y="3146838"/>
            <a:ext cx="4333875" cy="564322"/>
          </a:xfrm>
        </p:spPr>
        <p:txBody>
          <a:bodyPr anchor="ctr">
            <a:spAutoFit/>
          </a:bodyPr>
          <a:lstStyle>
            <a:lvl1pPr marL="0" indent="0">
              <a:lnSpc>
                <a:spcPts val="3620"/>
              </a:lnSpc>
              <a:buNone/>
              <a:defRPr sz="3600" b="0" i="0">
                <a:latin typeface="Arial" panose="020B0604020202020204" pitchFamily="34" charset="0"/>
              </a:defRPr>
            </a:lvl1pPr>
          </a:lstStyle>
          <a:p>
            <a:pPr lvl="0"/>
            <a:r>
              <a:rPr lang="en-GB"/>
              <a:t>Place heading here</a:t>
            </a:r>
            <a:endParaRPr lang="en-SE"/>
          </a:p>
        </p:txBody>
      </p:sp>
    </p:spTree>
    <p:extLst>
      <p:ext uri="{BB962C8B-B14F-4D97-AF65-F5344CB8AC3E}">
        <p14:creationId xmlns:p14="http://schemas.microsoft.com/office/powerpoint/2010/main" val="261096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orizontal image &amp; header">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FEA2E38-BB83-4344-0419-058D090810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81541" y="5423926"/>
            <a:ext cx="1081621" cy="1081621"/>
          </a:xfrm>
          <a:prstGeom prst="rect">
            <a:avLst/>
          </a:prstGeom>
        </p:spPr>
      </p:pic>
      <p:sp>
        <p:nvSpPr>
          <p:cNvPr id="11" name="Picture Placeholder 10">
            <a:extLst>
              <a:ext uri="{FF2B5EF4-FFF2-40B4-BE49-F238E27FC236}">
                <a16:creationId xmlns:a16="http://schemas.microsoft.com/office/drawing/2014/main" id="{8CD4BEF8-1646-89C5-A65F-EDF3FD0DA8CD}"/>
              </a:ext>
            </a:extLst>
          </p:cNvPr>
          <p:cNvSpPr>
            <a:spLocks noGrp="1"/>
          </p:cNvSpPr>
          <p:nvPr>
            <p:ph type="pic" sz="quarter" idx="10" hasCustomPrompt="1"/>
          </p:nvPr>
        </p:nvSpPr>
        <p:spPr>
          <a:xfrm>
            <a:off x="341313" y="1680870"/>
            <a:ext cx="9592909" cy="4824705"/>
          </a:xfrm>
          <a:solidFill>
            <a:schemeClr val="bg2">
              <a:lumMod val="90000"/>
            </a:schemeClr>
          </a:solidFill>
        </p:spPr>
        <p:txBody>
          <a:bodyPr anchor="b"/>
          <a:lstStyle>
            <a:lvl1pPr marL="0" indent="0" algn="l">
              <a:buNone/>
              <a:defRPr b="0" i="0">
                <a:latin typeface="Arial" panose="020B0604020202020204" pitchFamily="34" charset="0"/>
              </a:defRPr>
            </a:lvl1pPr>
          </a:lstStyle>
          <a:p>
            <a:r>
              <a:rPr lang="en-SE"/>
              <a:t>Place your photo here</a:t>
            </a:r>
          </a:p>
        </p:txBody>
      </p:sp>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757796"/>
            <a:ext cx="9689381" cy="564322"/>
          </a:xfrm>
        </p:spPr>
        <p:txBody>
          <a:bodyPr wrap="square" anchor="ctr">
            <a:spAutoFit/>
          </a:bodyPr>
          <a:lstStyle>
            <a:lvl1pPr marL="0" indent="0">
              <a:lnSpc>
                <a:spcPts val="3620"/>
              </a:lnSpc>
              <a:buNone/>
              <a:defRPr sz="3600" b="0" i="0">
                <a:latin typeface="Arial" panose="020B0604020202020204" pitchFamily="34" charset="0"/>
              </a:defRPr>
            </a:lvl1pPr>
          </a:lstStyle>
          <a:p>
            <a:pPr lvl="0"/>
            <a:r>
              <a:rPr lang="en-GB"/>
              <a:t>Place heading here</a:t>
            </a:r>
            <a:endParaRPr lang="en-SE"/>
          </a:p>
        </p:txBody>
      </p:sp>
    </p:spTree>
    <p:extLst>
      <p:ext uri="{BB962C8B-B14F-4D97-AF65-F5344CB8AC3E}">
        <p14:creationId xmlns:p14="http://schemas.microsoft.com/office/powerpoint/2010/main" val="3992365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slide with logo">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FEA2E38-BB83-4344-0419-058D090810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81541" y="5423926"/>
            <a:ext cx="1081621" cy="1081621"/>
          </a:xfrm>
          <a:prstGeom prst="rect">
            <a:avLst/>
          </a:prstGeom>
        </p:spPr>
      </p:pic>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2464454"/>
            <a:ext cx="11618321" cy="2054922"/>
          </a:xfrm>
        </p:spPr>
        <p:txBody>
          <a:bodyPr anchor="ctr">
            <a:spAutoFit/>
          </a:bodyPr>
          <a:lstStyle>
            <a:lvl1pPr marL="0" indent="0" algn="ctr">
              <a:lnSpc>
                <a:spcPts val="7500"/>
              </a:lnSpc>
              <a:buNone/>
              <a:defRPr sz="8000" b="0" i="0">
                <a:latin typeface="Arial" panose="020B0604020202020204" pitchFamily="34" charset="0"/>
              </a:defRPr>
            </a:lvl1pPr>
          </a:lstStyle>
          <a:p>
            <a:pPr lvl="0"/>
            <a:r>
              <a:rPr lang="en-GB"/>
              <a:t>Place your </a:t>
            </a:r>
            <a:br>
              <a:rPr lang="en-GB"/>
            </a:br>
            <a:r>
              <a:rPr lang="en-GB"/>
              <a:t>heading here</a:t>
            </a:r>
            <a:endParaRPr lang="en-SE"/>
          </a:p>
        </p:txBody>
      </p:sp>
    </p:spTree>
    <p:extLst>
      <p:ext uri="{BB962C8B-B14F-4D97-AF65-F5344CB8AC3E}">
        <p14:creationId xmlns:p14="http://schemas.microsoft.com/office/powerpoint/2010/main" val="3664880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slide with inverted logo">
    <p:spTree>
      <p:nvGrpSpPr>
        <p:cNvPr id="1" name=""/>
        <p:cNvGrpSpPr/>
        <p:nvPr/>
      </p:nvGrpSpPr>
      <p:grpSpPr>
        <a:xfrm>
          <a:off x="0" y="0"/>
          <a:ext cx="0" cy="0"/>
          <a:chOff x="0" y="0"/>
          <a:chExt cx="0" cy="0"/>
        </a:xfrm>
      </p:grpSpPr>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2464454"/>
            <a:ext cx="11618321" cy="2054922"/>
          </a:xfrm>
        </p:spPr>
        <p:txBody>
          <a:bodyPr anchor="ctr">
            <a:spAutoFit/>
          </a:bodyPr>
          <a:lstStyle>
            <a:lvl1pPr marL="0" indent="0" algn="ctr">
              <a:lnSpc>
                <a:spcPts val="7500"/>
              </a:lnSpc>
              <a:buNone/>
              <a:defRPr sz="8000" b="0" i="0">
                <a:latin typeface="Arial" panose="020B0604020202020204" pitchFamily="34" charset="0"/>
              </a:defRPr>
            </a:lvl1pPr>
          </a:lstStyle>
          <a:p>
            <a:pPr lvl="0"/>
            <a:r>
              <a:rPr lang="en-GB"/>
              <a:t>Place your </a:t>
            </a:r>
            <a:br>
              <a:rPr lang="en-GB"/>
            </a:br>
            <a:r>
              <a:rPr lang="en-GB"/>
              <a:t>heading here</a:t>
            </a:r>
            <a:endParaRPr lang="en-SE"/>
          </a:p>
        </p:txBody>
      </p:sp>
      <p:pic>
        <p:nvPicPr>
          <p:cNvPr id="4" name="Graphic 3">
            <a:extLst>
              <a:ext uri="{FF2B5EF4-FFF2-40B4-BE49-F238E27FC236}">
                <a16:creationId xmlns:a16="http://schemas.microsoft.com/office/drawing/2014/main" id="{9DA5C535-52B0-032F-A4A0-F308BA56B37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81541" y="5423926"/>
            <a:ext cx="1081621" cy="1081621"/>
          </a:xfrm>
          <a:prstGeom prst="rect">
            <a:avLst/>
          </a:prstGeom>
        </p:spPr>
      </p:pic>
    </p:spTree>
    <p:extLst>
      <p:ext uri="{BB962C8B-B14F-4D97-AF65-F5344CB8AC3E}">
        <p14:creationId xmlns:p14="http://schemas.microsoft.com/office/powerpoint/2010/main" val="625168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er slide blue background">
    <p:bg>
      <p:bgRef idx="1001">
        <a:schemeClr val="bg2"/>
      </p:bgRef>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FEA2E38-BB83-4344-0419-058D090810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81541" y="5423926"/>
            <a:ext cx="1081621" cy="1081621"/>
          </a:xfrm>
          <a:prstGeom prst="rect">
            <a:avLst/>
          </a:prstGeom>
        </p:spPr>
      </p:pic>
      <p:sp>
        <p:nvSpPr>
          <p:cNvPr id="16" name="Text Placeholder 6">
            <a:extLst>
              <a:ext uri="{FF2B5EF4-FFF2-40B4-BE49-F238E27FC236}">
                <a16:creationId xmlns:a16="http://schemas.microsoft.com/office/drawing/2014/main" id="{204A0BAA-F123-99CE-30A2-DC712910FD37}"/>
              </a:ext>
            </a:extLst>
          </p:cNvPr>
          <p:cNvSpPr>
            <a:spLocks noGrp="1"/>
          </p:cNvSpPr>
          <p:nvPr>
            <p:ph type="body" sz="quarter" idx="16" hasCustomPrompt="1"/>
          </p:nvPr>
        </p:nvSpPr>
        <p:spPr>
          <a:xfrm>
            <a:off x="244841" y="2464454"/>
            <a:ext cx="11618321" cy="2054922"/>
          </a:xfrm>
        </p:spPr>
        <p:txBody>
          <a:bodyPr anchor="ctr">
            <a:spAutoFit/>
          </a:bodyPr>
          <a:lstStyle>
            <a:lvl1pPr marL="0" indent="0" algn="ctr">
              <a:lnSpc>
                <a:spcPts val="7500"/>
              </a:lnSpc>
              <a:buNone/>
              <a:defRPr sz="8000" b="0" i="0">
                <a:latin typeface="Arial" panose="020B0604020202020204" pitchFamily="34" charset="0"/>
              </a:defRPr>
            </a:lvl1pPr>
          </a:lstStyle>
          <a:p>
            <a:pPr lvl="0"/>
            <a:r>
              <a:rPr lang="en-GB"/>
              <a:t>Place your </a:t>
            </a:r>
            <a:br>
              <a:rPr lang="en-GB"/>
            </a:br>
            <a:r>
              <a:rPr lang="en-GB"/>
              <a:t>heading here</a:t>
            </a:r>
            <a:endParaRPr lang="en-SE"/>
          </a:p>
        </p:txBody>
      </p:sp>
    </p:spTree>
    <p:extLst>
      <p:ext uri="{BB962C8B-B14F-4D97-AF65-F5344CB8AC3E}">
        <p14:creationId xmlns:p14="http://schemas.microsoft.com/office/powerpoint/2010/main" val="317067504"/>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37F3D99B-BF4B-E0D4-B014-2216A9E43F44}"/>
              </a:ext>
            </a:extLst>
          </p:cNvPr>
          <p:cNvSpPr>
            <a:spLocks noGrp="1"/>
          </p:cNvSpPr>
          <p:nvPr>
            <p:ph type="body" sz="quarter" idx="15" hasCustomPrompt="1"/>
          </p:nvPr>
        </p:nvSpPr>
        <p:spPr>
          <a:xfrm>
            <a:off x="244841" y="1779000"/>
            <a:ext cx="1120753" cy="4121150"/>
          </a:xfrm>
        </p:spPr>
        <p:txBody>
          <a:bodyPr>
            <a:normAutofit/>
          </a:bodyPr>
          <a:lstStyle>
            <a:lvl1pPr marL="0" indent="0">
              <a:buNone/>
              <a:defRPr sz="1400" b="0" i="0" spc="0">
                <a:latin typeface="Arial" panose="020B0604020202020204" pitchFamily="34" charset="0"/>
              </a:defRPr>
            </a:lvl1pPr>
            <a:lvl2pPr marL="457200" indent="0">
              <a:buNone/>
              <a:defRPr sz="1400" b="0" i="0" spc="0">
                <a:latin typeface="ABC Diatype" panose="020B0504040202060203" pitchFamily="34" charset="77"/>
              </a:defRPr>
            </a:lvl2pPr>
            <a:lvl3pPr marL="914400" indent="0">
              <a:buNone/>
              <a:defRPr sz="1400" b="0" i="0" spc="0">
                <a:latin typeface="ABC Diatype" panose="020B0504040202060203" pitchFamily="34" charset="77"/>
              </a:defRPr>
            </a:lvl3pPr>
            <a:lvl4pPr marL="1371600" indent="0">
              <a:buNone/>
              <a:defRPr sz="1400" b="0" i="0" spc="0">
                <a:latin typeface="ABC Diatype" panose="020B0504040202060203" pitchFamily="34" charset="77"/>
              </a:defRPr>
            </a:lvl4pPr>
            <a:lvl5pPr marL="1828800" indent="0">
              <a:buNone/>
              <a:defRPr sz="1400" b="0" i="0" spc="0">
                <a:latin typeface="ABC Diatype" panose="020B0504040202060203" pitchFamily="34" charset="77"/>
              </a:defRPr>
            </a:lvl5pPr>
          </a:lstStyle>
          <a:p>
            <a:pPr lvl="0"/>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p . 00</a:t>
            </a:r>
          </a:p>
          <a:p>
            <a:pPr lvl="0"/>
            <a:endParaRPr lang="en-SE"/>
          </a:p>
        </p:txBody>
      </p:sp>
      <p:sp>
        <p:nvSpPr>
          <p:cNvPr id="16" name="Text Placeholder 14">
            <a:extLst>
              <a:ext uri="{FF2B5EF4-FFF2-40B4-BE49-F238E27FC236}">
                <a16:creationId xmlns:a16="http://schemas.microsoft.com/office/drawing/2014/main" id="{03233221-DD0D-9594-5BF4-33540BFA2F08}"/>
              </a:ext>
            </a:extLst>
          </p:cNvPr>
          <p:cNvSpPr>
            <a:spLocks noGrp="1"/>
          </p:cNvSpPr>
          <p:nvPr>
            <p:ph type="body" sz="quarter" idx="16" hasCustomPrompt="1"/>
          </p:nvPr>
        </p:nvSpPr>
        <p:spPr>
          <a:xfrm>
            <a:off x="1421961" y="1779000"/>
            <a:ext cx="2492353" cy="4121150"/>
          </a:xfrm>
        </p:spPr>
        <p:txBody>
          <a:bodyPr>
            <a:normAutofit/>
          </a:bodyPr>
          <a:lstStyle>
            <a:lvl1pPr marL="0" indent="0">
              <a:buNone/>
              <a:defRPr sz="1400" b="0" i="0" spc="0">
                <a:latin typeface="Arial" panose="020B0604020202020204" pitchFamily="34" charset="0"/>
              </a:defRPr>
            </a:lvl1pPr>
            <a:lvl2pPr marL="457200" indent="0">
              <a:buNone/>
              <a:defRPr sz="1400" b="0" i="0" spc="0">
                <a:latin typeface="ABC Diatype" panose="020B0504040202060203" pitchFamily="34" charset="77"/>
              </a:defRPr>
            </a:lvl2pPr>
            <a:lvl3pPr marL="914400" indent="0">
              <a:buNone/>
              <a:defRPr sz="1400" b="0" i="0" spc="0">
                <a:latin typeface="ABC Diatype" panose="020B0504040202060203" pitchFamily="34" charset="77"/>
              </a:defRPr>
            </a:lvl3pPr>
            <a:lvl4pPr marL="1371600" indent="0">
              <a:buNone/>
              <a:defRPr sz="1400" b="0" i="0" spc="0">
                <a:latin typeface="ABC Diatype" panose="020B0504040202060203" pitchFamily="34" charset="77"/>
              </a:defRPr>
            </a:lvl4pPr>
            <a:lvl5pPr marL="1828800" indent="0">
              <a:buNone/>
              <a:defRPr sz="1400" b="0" i="0" spc="0">
                <a:latin typeface="ABC Diatype" panose="020B0504040202060203" pitchFamily="34" charset="77"/>
              </a:defRPr>
            </a:lvl5pPr>
          </a:lstStyle>
          <a:p>
            <a:pPr lvl="0"/>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lvl="0"/>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GB"/>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Lorem ipsum </a:t>
            </a:r>
            <a:r>
              <a:rPr lang="en-GB" err="1"/>
              <a:t>dolorem</a:t>
            </a:r>
            <a:endParaRPr lang="en-SE"/>
          </a:p>
        </p:txBody>
      </p:sp>
    </p:spTree>
    <p:extLst>
      <p:ext uri="{BB962C8B-B14F-4D97-AF65-F5344CB8AC3E}">
        <p14:creationId xmlns:p14="http://schemas.microsoft.com/office/powerpoint/2010/main" val="976446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BB70F5-07F2-D410-8D3B-E9DDFF5DFD5C}"/>
              </a:ext>
            </a:extLst>
          </p:cNvPr>
          <p:cNvSpPr>
            <a:spLocks noGrp="1"/>
          </p:cNvSpPr>
          <p:nvPr>
            <p:ph type="title"/>
          </p:nvPr>
        </p:nvSpPr>
        <p:spPr>
          <a:xfrm>
            <a:off x="838200" y="575267"/>
            <a:ext cx="10515600" cy="1325563"/>
          </a:xfrm>
          <a:prstGeom prst="rect">
            <a:avLst/>
          </a:prstGeom>
        </p:spPr>
        <p:txBody>
          <a:bodyPr vert="horz" lIns="91440" tIns="45720" rIns="91440" bIns="45720" rtlCol="0" anchor="ctr">
            <a:normAutofit/>
          </a:bodyPr>
          <a:lstStyle/>
          <a:p>
            <a:r>
              <a:rPr lang="en-GB"/>
              <a:t>Click to edit Master title style</a:t>
            </a:r>
            <a:endParaRPr lang="en-SE"/>
          </a:p>
        </p:txBody>
      </p:sp>
      <p:sp>
        <p:nvSpPr>
          <p:cNvPr id="3" name="Text Placeholder 2">
            <a:extLst>
              <a:ext uri="{FF2B5EF4-FFF2-40B4-BE49-F238E27FC236}">
                <a16:creationId xmlns:a16="http://schemas.microsoft.com/office/drawing/2014/main" id="{CC7033BE-30F0-D47D-4251-DEECBD3B4EAC}"/>
              </a:ext>
            </a:extLst>
          </p:cNvPr>
          <p:cNvSpPr>
            <a:spLocks noGrp="1"/>
          </p:cNvSpPr>
          <p:nvPr>
            <p:ph type="body" idx="1"/>
          </p:nvPr>
        </p:nvSpPr>
        <p:spPr>
          <a:xfrm>
            <a:off x="838200" y="2035767"/>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Text Placeholder 7">
            <a:extLst>
              <a:ext uri="{FF2B5EF4-FFF2-40B4-BE49-F238E27FC236}">
                <a16:creationId xmlns:a16="http://schemas.microsoft.com/office/drawing/2014/main" id="{F98322B6-54EB-42E5-A0C7-8784D24ABA88}"/>
              </a:ext>
            </a:extLst>
          </p:cNvPr>
          <p:cNvSpPr txBox="1">
            <a:spLocks/>
          </p:cNvSpPr>
          <p:nvPr userDrawn="1"/>
        </p:nvSpPr>
        <p:spPr>
          <a:xfrm>
            <a:off x="244841" y="160919"/>
            <a:ext cx="2521077" cy="238125"/>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000" kern="1200" spc="-20" baseline="0">
                <a:solidFill>
                  <a:schemeClr val="tx1"/>
                </a:solidFill>
                <a:latin typeface="ABC Diatype" panose="020B050404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spc="-50" baseline="0">
                <a:solidFill>
                  <a:schemeClr val="tx1"/>
                </a:solidFill>
                <a:latin typeface="ABC Diatype" panose="020B050404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50" baseline="0">
                <a:solidFill>
                  <a:schemeClr val="tx1"/>
                </a:solidFill>
                <a:latin typeface="ABC Diatype" panose="020B050404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50" baseline="0">
                <a:solidFill>
                  <a:schemeClr val="tx1"/>
                </a:solidFill>
                <a:latin typeface="ABC Diatype" panose="020B050404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50" baseline="0">
                <a:solidFill>
                  <a:schemeClr val="tx1"/>
                </a:solidFill>
                <a:latin typeface="ABC Diatype" panose="020B050404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i="0" err="1">
                <a:latin typeface="Arial" panose="020B0604020202020204" pitchFamily="34" charset="0"/>
              </a:rPr>
              <a:t>Levande</a:t>
            </a:r>
            <a:r>
              <a:rPr lang="en-GB" b="0" i="0">
                <a:latin typeface="Arial" panose="020B0604020202020204" pitchFamily="34" charset="0"/>
              </a:rPr>
              <a:t> gator</a:t>
            </a:r>
            <a:endParaRPr lang="en-SE" b="0" i="0">
              <a:latin typeface="Arial" panose="020B0604020202020204" pitchFamily="34" charset="0"/>
            </a:endParaRPr>
          </a:p>
        </p:txBody>
      </p:sp>
      <p:sp>
        <p:nvSpPr>
          <p:cNvPr id="5" name="Text Placeholder 7">
            <a:extLst>
              <a:ext uri="{FF2B5EF4-FFF2-40B4-BE49-F238E27FC236}">
                <a16:creationId xmlns:a16="http://schemas.microsoft.com/office/drawing/2014/main" id="{23B66E65-2266-83B8-E046-0C0464D0BBCD}"/>
              </a:ext>
            </a:extLst>
          </p:cNvPr>
          <p:cNvSpPr txBox="1">
            <a:spLocks/>
          </p:cNvSpPr>
          <p:nvPr userDrawn="1"/>
        </p:nvSpPr>
        <p:spPr>
          <a:xfrm>
            <a:off x="9414358" y="161865"/>
            <a:ext cx="2521077" cy="238125"/>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1000" kern="1200" spc="-20" baseline="0">
                <a:solidFill>
                  <a:schemeClr val="tx1"/>
                </a:solidFill>
                <a:latin typeface="ABC Diatype" panose="020B050404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spc="-50" baseline="0">
                <a:solidFill>
                  <a:schemeClr val="tx1"/>
                </a:solidFill>
                <a:latin typeface="ABC Diatype" panose="020B050404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50" baseline="0">
                <a:solidFill>
                  <a:schemeClr val="tx1"/>
                </a:solidFill>
                <a:latin typeface="ABC Diatype" panose="020B050404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50" baseline="0">
                <a:solidFill>
                  <a:schemeClr val="tx1"/>
                </a:solidFill>
                <a:latin typeface="ABC Diatype" panose="020B050404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50" baseline="0">
                <a:solidFill>
                  <a:schemeClr val="tx1"/>
                </a:solidFill>
                <a:latin typeface="ABC Diatype" panose="020B050404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SE" b="0" i="0">
              <a:latin typeface="Arial" panose="020B0604020202020204" pitchFamily="34" charset="0"/>
            </a:endParaRPr>
          </a:p>
        </p:txBody>
      </p:sp>
      <p:sp>
        <p:nvSpPr>
          <p:cNvPr id="7" name="Footer Placeholder 5">
            <a:extLst>
              <a:ext uri="{FF2B5EF4-FFF2-40B4-BE49-F238E27FC236}">
                <a16:creationId xmlns:a16="http://schemas.microsoft.com/office/drawing/2014/main" id="{5B256FEF-BB84-7D7C-6188-5F4C8A84C7CE}"/>
              </a:ext>
            </a:extLst>
          </p:cNvPr>
          <p:cNvSpPr txBox="1">
            <a:spLocks/>
          </p:cNvSpPr>
          <p:nvPr userDrawn="1"/>
        </p:nvSpPr>
        <p:spPr>
          <a:xfrm>
            <a:off x="1377245" y="6356350"/>
            <a:ext cx="4114800" cy="365125"/>
          </a:xfrm>
          <a:prstGeom prst="rect">
            <a:avLst/>
          </a:prstGeom>
        </p:spPr>
        <p:txBody>
          <a:bodyPr vert="horz" lIns="91440" tIns="45720" rIns="91440" bIns="45720" rtlCol="0" anchor="ctr"/>
          <a:lstStyle>
            <a:defPPr>
              <a:defRPr lang="en-S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SE"/>
          </a:p>
        </p:txBody>
      </p:sp>
    </p:spTree>
    <p:extLst>
      <p:ext uri="{BB962C8B-B14F-4D97-AF65-F5344CB8AC3E}">
        <p14:creationId xmlns:p14="http://schemas.microsoft.com/office/powerpoint/2010/main" val="680359675"/>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60" r:id="rId3"/>
    <p:sldLayoutId id="2147483650" r:id="rId4"/>
    <p:sldLayoutId id="2147483671" r:id="rId5"/>
    <p:sldLayoutId id="2147483661" r:id="rId6"/>
    <p:sldLayoutId id="2147483662" r:id="rId7"/>
    <p:sldLayoutId id="2147483663" r:id="rId8"/>
    <p:sldLayoutId id="2147483651" r:id="rId9"/>
    <p:sldLayoutId id="2147483664" r:id="rId10"/>
    <p:sldLayoutId id="2147483665" r:id="rId11"/>
    <p:sldLayoutId id="2147483652" r:id="rId12"/>
    <p:sldLayoutId id="2147483672" r:id="rId13"/>
    <p:sldLayoutId id="2147483666" r:id="rId14"/>
    <p:sldLayoutId id="2147483673" r:id="rId15"/>
    <p:sldLayoutId id="2147483667" r:id="rId16"/>
    <p:sldLayoutId id="2147483675" r:id="rId17"/>
    <p:sldLayoutId id="2147483668" r:id="rId18"/>
    <p:sldLayoutId id="2147483669" r:id="rId19"/>
    <p:sldLayoutId id="2147483670" r:id="rId20"/>
  </p:sldLayoutIdLst>
  <p:txStyles>
    <p:titleStyle>
      <a:lvl1pPr algn="l" defTabSz="914400" rtl="0" eaLnBrk="1" latinLnBrk="0" hangingPunct="1">
        <a:lnSpc>
          <a:spcPct val="90000"/>
        </a:lnSpc>
        <a:spcBef>
          <a:spcPct val="0"/>
        </a:spcBef>
        <a:buNone/>
        <a:defRPr sz="4400" b="0" i="0" kern="1200" spc="-100" baseline="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spc="-5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spc="-5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spc="-5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hyperlink" Target="https://cardsforhumanity.frog.co/" TargetMode="External"/><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arkdes.se/kunskapsbank/street-moves-kunskapsbank/"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text 2">
            <a:extLst>
              <a:ext uri="{FF2B5EF4-FFF2-40B4-BE49-F238E27FC236}">
                <a16:creationId xmlns:a16="http://schemas.microsoft.com/office/drawing/2014/main" id="{A94F1B84-1874-927B-AD81-DF4D462598F2}"/>
              </a:ext>
            </a:extLst>
          </p:cNvPr>
          <p:cNvSpPr>
            <a:spLocks noGrp="1"/>
          </p:cNvSpPr>
          <p:nvPr>
            <p:ph type="body" sz="quarter" idx="16"/>
          </p:nvPr>
        </p:nvSpPr>
        <p:spPr>
          <a:xfrm>
            <a:off x="7013575" y="2909627"/>
            <a:ext cx="4333875" cy="1038746"/>
          </a:xfrm>
        </p:spPr>
        <p:txBody>
          <a:bodyPr/>
          <a:lstStyle/>
          <a:p>
            <a:r>
              <a:rPr lang="sv-SE">
                <a:latin typeface="Arial"/>
                <a:cs typeface="Arial"/>
              </a:rPr>
              <a:t>Processbok lärare Levande gator</a:t>
            </a:r>
          </a:p>
        </p:txBody>
      </p:sp>
      <p:sp>
        <p:nvSpPr>
          <p:cNvPr id="2" name="Rektangel 1">
            <a:extLst>
              <a:ext uri="{FF2B5EF4-FFF2-40B4-BE49-F238E27FC236}">
                <a16:creationId xmlns:a16="http://schemas.microsoft.com/office/drawing/2014/main" id="{0A0D260E-B0F6-A5D0-0878-5009B6B24F3D}"/>
              </a:ext>
            </a:extLst>
          </p:cNvPr>
          <p:cNvSpPr/>
          <p:nvPr/>
        </p:nvSpPr>
        <p:spPr>
          <a:xfrm>
            <a:off x="224464" y="129953"/>
            <a:ext cx="1086883" cy="25990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sv-SE"/>
          </a:p>
        </p:txBody>
      </p:sp>
      <p:pic>
        <p:nvPicPr>
          <p:cNvPr id="9" name="Platshållare för bild 8" descr="En bild som visar utomhus, byggnad, Offentligt rum, bänk&#10;&#10;Automatiskt genererad beskrivning">
            <a:extLst>
              <a:ext uri="{FF2B5EF4-FFF2-40B4-BE49-F238E27FC236}">
                <a16:creationId xmlns:a16="http://schemas.microsoft.com/office/drawing/2014/main" id="{CCF1BB31-7399-9ECD-CEC6-EA6E42EAA1B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341313" y="488950"/>
            <a:ext cx="6002337" cy="6016625"/>
          </a:xfrm>
        </p:spPr>
      </p:pic>
      <p:sp>
        <p:nvSpPr>
          <p:cNvPr id="5" name="textruta 4">
            <a:extLst>
              <a:ext uri="{FF2B5EF4-FFF2-40B4-BE49-F238E27FC236}">
                <a16:creationId xmlns:a16="http://schemas.microsoft.com/office/drawing/2014/main" id="{562E6D7B-D77C-6AC6-3900-10A1C43BB19B}"/>
              </a:ext>
            </a:extLst>
          </p:cNvPr>
          <p:cNvSpPr txBox="1"/>
          <p:nvPr/>
        </p:nvSpPr>
        <p:spPr>
          <a:xfrm>
            <a:off x="341509" y="6281772"/>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a:solidFill>
                  <a:schemeClr val="bg1"/>
                </a:solidFill>
                <a:latin typeface="Arial"/>
                <a:cs typeface="Arial"/>
              </a:rPr>
              <a:t>Foto: Daniel McCarthy</a:t>
            </a:r>
            <a:endParaRPr lang="en-US" sz="900">
              <a:solidFill>
                <a:schemeClr val="bg1"/>
              </a:solidFill>
            </a:endParaRPr>
          </a:p>
        </p:txBody>
      </p:sp>
    </p:spTree>
    <p:extLst>
      <p:ext uri="{BB962C8B-B14F-4D97-AF65-F5344CB8AC3E}">
        <p14:creationId xmlns:p14="http://schemas.microsoft.com/office/powerpoint/2010/main" val="1727493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655F290-7CCF-9AB4-6F0D-98FF1715F44B}"/>
              </a:ext>
            </a:extLst>
          </p:cNvPr>
          <p:cNvSpPr>
            <a:spLocks noGrp="1"/>
          </p:cNvSpPr>
          <p:nvPr>
            <p:ph type="body" sz="quarter" idx="15"/>
          </p:nvPr>
        </p:nvSpPr>
        <p:spPr>
          <a:xfrm>
            <a:off x="244842" y="597047"/>
            <a:ext cx="4734254" cy="357790"/>
          </a:xfrm>
        </p:spPr>
        <p:txBody>
          <a:bodyPr/>
          <a:lstStyle/>
          <a:p>
            <a:r>
              <a:rPr lang="sv-SE"/>
              <a:t>03. Platsanalys</a:t>
            </a:r>
          </a:p>
        </p:txBody>
      </p:sp>
      <p:pic>
        <p:nvPicPr>
          <p:cNvPr id="6" name="Platshållare för bild 5" descr="En bild som visar utomhus, person, byggnad, träd&#10;&#10;AI-genererat innehåll kan vara felaktigt.">
            <a:extLst>
              <a:ext uri="{FF2B5EF4-FFF2-40B4-BE49-F238E27FC236}">
                <a16:creationId xmlns:a16="http://schemas.microsoft.com/office/drawing/2014/main" id="{5A0C009E-59B8-C67A-1CFE-326AD6B62C2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p:spPr>
      </p:pic>
      <p:sp>
        <p:nvSpPr>
          <p:cNvPr id="4" name="Platshållare för text 3">
            <a:extLst>
              <a:ext uri="{FF2B5EF4-FFF2-40B4-BE49-F238E27FC236}">
                <a16:creationId xmlns:a16="http://schemas.microsoft.com/office/drawing/2014/main" id="{2A76832F-2F8F-9228-9840-C28919557D53}"/>
              </a:ext>
            </a:extLst>
          </p:cNvPr>
          <p:cNvSpPr>
            <a:spLocks noGrp="1"/>
          </p:cNvSpPr>
          <p:nvPr>
            <p:ph type="body" sz="quarter" idx="16"/>
          </p:nvPr>
        </p:nvSpPr>
        <p:spPr/>
        <p:txBody>
          <a:bodyPr vert="horz" lIns="91440" tIns="45720" rIns="91440" bIns="45720" rtlCol="0" anchor="t">
            <a:noAutofit/>
          </a:bodyPr>
          <a:lstStyle/>
          <a:p>
            <a:r>
              <a:rPr lang="sv-SE"/>
              <a:t>Foto:  </a:t>
            </a:r>
            <a:r>
              <a:rPr lang="sv-SE" err="1"/>
              <a:t>Växtvärket</a:t>
            </a:r>
            <a:endParaRPr lang="sv-SE"/>
          </a:p>
        </p:txBody>
      </p:sp>
      <p:sp>
        <p:nvSpPr>
          <p:cNvPr id="5" name="Platshållare för text 4">
            <a:extLst>
              <a:ext uri="{FF2B5EF4-FFF2-40B4-BE49-F238E27FC236}">
                <a16:creationId xmlns:a16="http://schemas.microsoft.com/office/drawing/2014/main" id="{B1AC1415-0A87-327C-3D5E-7F28EDE45F48}"/>
              </a:ext>
            </a:extLst>
          </p:cNvPr>
          <p:cNvSpPr>
            <a:spLocks noGrp="1"/>
          </p:cNvSpPr>
          <p:nvPr>
            <p:ph type="body" sz="quarter" idx="17"/>
          </p:nvPr>
        </p:nvSpPr>
        <p:spPr>
          <a:xfrm>
            <a:off x="244841" y="2813494"/>
            <a:ext cx="4734254" cy="3188565"/>
          </a:xfrm>
        </p:spPr>
        <p:txBody>
          <a:bodyPr vert="horz" wrap="square" lIns="91440" tIns="45720" rIns="91440" bIns="45720" rtlCol="0" anchor="t">
            <a:spAutoFit/>
          </a:bodyPr>
          <a:lstStyle/>
          <a:p>
            <a:r>
              <a:rPr lang="sv-SE" dirty="0">
                <a:latin typeface="Arial"/>
                <a:cs typeface="Arial"/>
              </a:rPr>
              <a:t>Skissa i perspektiv.</a:t>
            </a:r>
          </a:p>
          <a:p>
            <a:r>
              <a:rPr lang="sv-SE" dirty="0">
                <a:latin typeface="Arial"/>
                <a:cs typeface="Arial"/>
              </a:rPr>
              <a:t>I  närheten av platsen ni undersöker, spänn upp plastfolie mellan två stolpar, träd eller pinnar. </a:t>
            </a:r>
          </a:p>
          <a:p>
            <a:r>
              <a:rPr lang="sv-SE" dirty="0">
                <a:latin typeface="Arial"/>
                <a:cs typeface="Arial"/>
              </a:rPr>
              <a:t>Bestäm vilken fråga vill ni ha svar på, t.ex. ”Om du fick bestämma helt fritt vad den här platsen skulle vara till för, vad skulle du vilja ha då?”  </a:t>
            </a:r>
          </a:p>
          <a:p>
            <a:r>
              <a:rPr lang="sv-SE" dirty="0">
                <a:latin typeface="Arial"/>
                <a:cs typeface="Arial"/>
              </a:rPr>
              <a:t>Be människor som stannar till att skissa vad de vill ha direkt på plastfolien. </a:t>
            </a:r>
          </a:p>
          <a:p>
            <a:r>
              <a:rPr lang="sv-SE" dirty="0">
                <a:latin typeface="Arial"/>
                <a:cs typeface="Arial"/>
              </a:rPr>
              <a:t>Fota av och samla in behov från de samtal som uppstår. </a:t>
            </a:r>
          </a:p>
          <a:p>
            <a:r>
              <a:rPr lang="sv-SE" dirty="0">
                <a:latin typeface="Arial"/>
                <a:cs typeface="Arial"/>
              </a:rPr>
              <a:t>Material: Plastfolie, märkpennor, kamera, anteckningsblock.  </a:t>
            </a:r>
          </a:p>
          <a:p>
            <a:r>
              <a:rPr lang="sv-SE" dirty="0">
                <a:latin typeface="Arial"/>
                <a:cs typeface="Arial"/>
              </a:rPr>
              <a:t>Designteam: </a:t>
            </a:r>
            <a:r>
              <a:rPr lang="sv-SE" dirty="0" err="1">
                <a:latin typeface="Arial"/>
                <a:cs typeface="Arial"/>
              </a:rPr>
              <a:t>Växtvärket</a:t>
            </a:r>
            <a:r>
              <a:rPr lang="sv-SE" dirty="0">
                <a:latin typeface="Arial"/>
                <a:cs typeface="Arial"/>
              </a:rPr>
              <a:t>.</a:t>
            </a:r>
          </a:p>
        </p:txBody>
      </p:sp>
    </p:spTree>
    <p:extLst>
      <p:ext uri="{BB962C8B-B14F-4D97-AF65-F5344CB8AC3E}">
        <p14:creationId xmlns:p14="http://schemas.microsoft.com/office/powerpoint/2010/main" val="3859812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C1BFE-1D0B-962A-0653-E33F8F9F0006}"/>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8F8FC391-95EA-4FB6-0CCD-FE77E62F9FAD}"/>
              </a:ext>
            </a:extLst>
          </p:cNvPr>
          <p:cNvSpPr>
            <a:spLocks noGrp="1"/>
          </p:cNvSpPr>
          <p:nvPr>
            <p:ph type="body" sz="quarter" idx="15"/>
          </p:nvPr>
        </p:nvSpPr>
        <p:spPr>
          <a:xfrm>
            <a:off x="244842" y="597047"/>
            <a:ext cx="4734254" cy="357790"/>
          </a:xfrm>
        </p:spPr>
        <p:txBody>
          <a:bodyPr/>
          <a:lstStyle/>
          <a:p>
            <a:r>
              <a:rPr lang="sv-SE"/>
              <a:t>03. Platsanalys</a:t>
            </a:r>
          </a:p>
        </p:txBody>
      </p:sp>
      <p:sp>
        <p:nvSpPr>
          <p:cNvPr id="4" name="Platshållare för text 3">
            <a:extLst>
              <a:ext uri="{FF2B5EF4-FFF2-40B4-BE49-F238E27FC236}">
                <a16:creationId xmlns:a16="http://schemas.microsoft.com/office/drawing/2014/main" id="{A8217DF7-2ECB-E483-026C-5B091500C633}"/>
              </a:ext>
            </a:extLst>
          </p:cNvPr>
          <p:cNvSpPr>
            <a:spLocks noGrp="1"/>
          </p:cNvSpPr>
          <p:nvPr>
            <p:ph type="body" sz="quarter" idx="16"/>
          </p:nvPr>
        </p:nvSpPr>
        <p:spPr/>
        <p:txBody>
          <a:bodyPr vert="horz" lIns="91440" tIns="45720" rIns="91440" bIns="45720" rtlCol="0" anchor="t">
            <a:noAutofit/>
          </a:bodyPr>
          <a:lstStyle/>
          <a:p>
            <a:r>
              <a:rPr lang="sv-SE"/>
              <a:t>Foto: ArkDes</a:t>
            </a:r>
            <a:br>
              <a:rPr lang="en-US"/>
            </a:br>
            <a:endParaRPr lang="sv-SE"/>
          </a:p>
        </p:txBody>
      </p:sp>
      <p:sp>
        <p:nvSpPr>
          <p:cNvPr id="5" name="Platshållare för text 4">
            <a:extLst>
              <a:ext uri="{FF2B5EF4-FFF2-40B4-BE49-F238E27FC236}">
                <a16:creationId xmlns:a16="http://schemas.microsoft.com/office/drawing/2014/main" id="{6B6CA209-DA6E-0544-563C-29814431E9A4}"/>
              </a:ext>
            </a:extLst>
          </p:cNvPr>
          <p:cNvSpPr>
            <a:spLocks noGrp="1"/>
          </p:cNvSpPr>
          <p:nvPr>
            <p:ph type="body" sz="quarter" idx="17"/>
          </p:nvPr>
        </p:nvSpPr>
        <p:spPr>
          <a:xfrm>
            <a:off x="244841" y="2813494"/>
            <a:ext cx="4734254" cy="3060325"/>
          </a:xfrm>
        </p:spPr>
        <p:txBody>
          <a:bodyPr vert="horz" wrap="square" lIns="91440" tIns="45720" rIns="91440" bIns="45720" rtlCol="0" anchor="t">
            <a:spAutoFit/>
          </a:bodyPr>
          <a:lstStyle/>
          <a:p>
            <a:r>
              <a:rPr lang="sv-SE" dirty="0">
                <a:latin typeface="Arial"/>
                <a:cs typeface="Arial"/>
              </a:rPr>
              <a:t>Göra slut-vykort </a:t>
            </a:r>
            <a:endParaRPr lang="sv-SE" b="1" dirty="0">
              <a:latin typeface="Arial"/>
              <a:cs typeface="Arial"/>
            </a:endParaRPr>
          </a:p>
          <a:p>
            <a:r>
              <a:rPr lang="sv-SE" dirty="0">
                <a:latin typeface="Arial"/>
                <a:cs typeface="Arial"/>
              </a:rPr>
              <a:t>Förbered utskrivna vykort (se mappen med bilagor) på lite tjockare papper, där eleverna (och/eller boende, företag och andra behovsägare) kan skriva varför de ”gör slut” med gatan genom att beskriva varför relationen inte fungerar längre. </a:t>
            </a:r>
          </a:p>
          <a:p>
            <a:r>
              <a:rPr lang="sv-SE" dirty="0">
                <a:latin typeface="Arial"/>
                <a:cs typeface="Arial"/>
              </a:rPr>
              <a:t>Skissa på framsidan hur platsen ser ut nu.</a:t>
            </a:r>
          </a:p>
          <a:p>
            <a:r>
              <a:rPr lang="sv-SE" dirty="0">
                <a:latin typeface="Arial"/>
                <a:cs typeface="Arial"/>
              </a:rPr>
              <a:t>Samla in svar, sammanställ och analysera resultatet. Vad saknas? Vad behöver ändras? </a:t>
            </a:r>
            <a:endParaRPr lang="sv-SE" dirty="0">
              <a:cs typeface="Arial"/>
            </a:endParaRPr>
          </a:p>
          <a:p>
            <a:r>
              <a:rPr lang="sv-SE" dirty="0">
                <a:latin typeface="Arial"/>
                <a:cs typeface="Arial"/>
              </a:rPr>
              <a:t>Material: Utskrivna vykort (se mappen med bilagor), pennor.  </a:t>
            </a:r>
          </a:p>
          <a:p>
            <a:r>
              <a:rPr lang="sv-SE" dirty="0">
                <a:latin typeface="Arial"/>
                <a:cs typeface="Arial"/>
              </a:rPr>
              <a:t>Designteam: </a:t>
            </a:r>
            <a:r>
              <a:rPr lang="sv-SE" dirty="0" err="1">
                <a:latin typeface="Arial"/>
                <a:cs typeface="Arial"/>
              </a:rPr>
              <a:t>Växtvärket</a:t>
            </a:r>
            <a:r>
              <a:rPr lang="sv-SE" dirty="0">
                <a:latin typeface="Arial"/>
                <a:cs typeface="Arial"/>
              </a:rPr>
              <a:t>.</a:t>
            </a:r>
          </a:p>
        </p:txBody>
      </p:sp>
      <p:pic>
        <p:nvPicPr>
          <p:cNvPr id="8" name="Picture Placeholder 7">
            <a:extLst>
              <a:ext uri="{FF2B5EF4-FFF2-40B4-BE49-F238E27FC236}">
                <a16:creationId xmlns:a16="http://schemas.microsoft.com/office/drawing/2014/main" id="{A1CB670A-D2E9-EAFE-269F-A4360C63C01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p:spPr>
      </p:pic>
    </p:spTree>
    <p:extLst>
      <p:ext uri="{BB962C8B-B14F-4D97-AF65-F5344CB8AC3E}">
        <p14:creationId xmlns:p14="http://schemas.microsoft.com/office/powerpoint/2010/main" val="438022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BCEE018E-56BB-AAB4-6A68-01927F2F27C8}"/>
              </a:ext>
            </a:extLst>
          </p:cNvPr>
          <p:cNvSpPr>
            <a:spLocks noGrp="1"/>
          </p:cNvSpPr>
          <p:nvPr>
            <p:ph type="body" sz="quarter" idx="15"/>
          </p:nvPr>
        </p:nvSpPr>
        <p:spPr>
          <a:xfrm>
            <a:off x="244842" y="599381"/>
            <a:ext cx="4734254" cy="348813"/>
          </a:xfrm>
        </p:spPr>
        <p:txBody>
          <a:bodyPr/>
          <a:lstStyle/>
          <a:p>
            <a:r>
              <a:rPr lang="sv-SE"/>
              <a:t>03. Platsanalys</a:t>
            </a:r>
          </a:p>
        </p:txBody>
      </p:sp>
      <p:pic>
        <p:nvPicPr>
          <p:cNvPr id="6" name="Platshållare för bild 5" descr="En bild som visar klädsel, person, utomhus, fotbeklädnader&#10;&#10;AI-genererat innehåll kan vara felaktigt.">
            <a:extLst>
              <a:ext uri="{FF2B5EF4-FFF2-40B4-BE49-F238E27FC236}">
                <a16:creationId xmlns:a16="http://schemas.microsoft.com/office/drawing/2014/main" id="{61A7A9D6-6B18-D058-88A2-2A98A5D81DE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l="-765"/>
          <a:stretch>
            <a:fillRect/>
          </a:stretch>
        </p:blipFill>
        <p:spPr>
          <a:xfrm>
            <a:off x="5589737" y="207302"/>
            <a:ext cx="6274923" cy="6453058"/>
          </a:xfrm>
        </p:spPr>
      </p:pic>
      <p:sp>
        <p:nvSpPr>
          <p:cNvPr id="4" name="Platshållare för text 3">
            <a:extLst>
              <a:ext uri="{FF2B5EF4-FFF2-40B4-BE49-F238E27FC236}">
                <a16:creationId xmlns:a16="http://schemas.microsoft.com/office/drawing/2014/main" id="{944BE0E3-4C70-DA43-B0DE-E7670C20FA60}"/>
              </a:ext>
            </a:extLst>
          </p:cNvPr>
          <p:cNvSpPr>
            <a:spLocks noGrp="1"/>
          </p:cNvSpPr>
          <p:nvPr>
            <p:ph type="body" sz="quarter" idx="16"/>
          </p:nvPr>
        </p:nvSpPr>
        <p:spPr>
          <a:xfrm>
            <a:off x="244841" y="6417670"/>
            <a:ext cx="2521077" cy="238125"/>
          </a:xfrm>
        </p:spPr>
        <p:txBody>
          <a:bodyPr vert="horz" lIns="91440" tIns="45720" rIns="91440" bIns="45720" rtlCol="0" anchor="t">
            <a:noAutofit/>
          </a:bodyPr>
          <a:lstStyle/>
          <a:p>
            <a:r>
              <a:rPr lang="sv-SE"/>
              <a:t>Foto: Fredrik Mats ,Studio Era</a:t>
            </a:r>
          </a:p>
        </p:txBody>
      </p:sp>
      <p:sp>
        <p:nvSpPr>
          <p:cNvPr id="5" name="Platshållare för text 4">
            <a:extLst>
              <a:ext uri="{FF2B5EF4-FFF2-40B4-BE49-F238E27FC236}">
                <a16:creationId xmlns:a16="http://schemas.microsoft.com/office/drawing/2014/main" id="{B3336DDD-A5D8-A335-2011-2A5E52B14177}"/>
              </a:ext>
            </a:extLst>
          </p:cNvPr>
          <p:cNvSpPr>
            <a:spLocks noGrp="1"/>
          </p:cNvSpPr>
          <p:nvPr>
            <p:ph type="body" sz="quarter" idx="17"/>
          </p:nvPr>
        </p:nvSpPr>
        <p:spPr>
          <a:xfrm>
            <a:off x="244841" y="2813494"/>
            <a:ext cx="4734254" cy="3125984"/>
          </a:xfrm>
        </p:spPr>
        <p:txBody>
          <a:bodyPr vert="horz" wrap="square" lIns="91440" tIns="45720" rIns="91440" bIns="45720" rtlCol="0" anchor="t">
            <a:spAutoFit/>
          </a:bodyPr>
          <a:lstStyle/>
          <a:p>
            <a:r>
              <a:rPr lang="sv-SE" dirty="0">
                <a:latin typeface="Arial"/>
                <a:cs typeface="Arial"/>
              </a:rPr>
              <a:t>Dialog och platsanalys</a:t>
            </a:r>
          </a:p>
          <a:p>
            <a:r>
              <a:rPr lang="sv-SE" dirty="0">
                <a:latin typeface="Arial"/>
                <a:cs typeface="Arial"/>
              </a:rPr>
              <a:t>Förbered en karta över en del av staden och fäst den på ett stadigt material så som papp eller kartong. Samla in två eller fler färger av nålar eller små klistermärken. Minst en färg för ”gillar” och en färg för ”inte gillar” samt flera färger om ni vill undersöka någonting mer.  </a:t>
            </a:r>
          </a:p>
          <a:p>
            <a:r>
              <a:rPr lang="sv-SE" dirty="0">
                <a:latin typeface="Arial"/>
                <a:cs typeface="Arial"/>
              </a:rPr>
              <a:t>Be människor som ni möter att sätta en nål för en plats de tycker om, och en plats de inte tycker om. Be dem skriva ner på en post it-lapp vad de gillar och vad de inte gillar med respektive plats.  </a:t>
            </a:r>
          </a:p>
          <a:p>
            <a:r>
              <a:rPr lang="sv-SE" dirty="0">
                <a:latin typeface="Arial"/>
                <a:cs typeface="Arial"/>
              </a:rPr>
              <a:t>Material: kartong, nålar, post it-lappar, pennor. </a:t>
            </a:r>
          </a:p>
          <a:p>
            <a:r>
              <a:rPr lang="sv-SE" dirty="0">
                <a:latin typeface="Arial"/>
                <a:cs typeface="Arial"/>
              </a:rPr>
              <a:t>Designteam: Suzanne Osten, Studio Doms, </a:t>
            </a:r>
            <a:r>
              <a:rPr lang="sv-SE" dirty="0" err="1">
                <a:latin typeface="Arial"/>
                <a:cs typeface="Arial"/>
              </a:rPr>
              <a:t>Outer</a:t>
            </a:r>
            <a:r>
              <a:rPr lang="sv-SE" dirty="0">
                <a:latin typeface="Arial"/>
                <a:cs typeface="Arial"/>
              </a:rPr>
              <a:t> Space arkitekter och Studio Era.</a:t>
            </a:r>
          </a:p>
        </p:txBody>
      </p:sp>
    </p:spTree>
    <p:extLst>
      <p:ext uri="{BB962C8B-B14F-4D97-AF65-F5344CB8AC3E}">
        <p14:creationId xmlns:p14="http://schemas.microsoft.com/office/powerpoint/2010/main" val="2323151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D42C5-18BE-2D9A-4E29-67907D533AE9}"/>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6DD35A23-87BC-B638-8977-966568FAD94A}"/>
              </a:ext>
            </a:extLst>
          </p:cNvPr>
          <p:cNvSpPr>
            <a:spLocks noGrp="1"/>
          </p:cNvSpPr>
          <p:nvPr>
            <p:ph type="body" sz="quarter" idx="15"/>
          </p:nvPr>
        </p:nvSpPr>
        <p:spPr>
          <a:xfrm>
            <a:off x="244842" y="597047"/>
            <a:ext cx="4734254" cy="357790"/>
          </a:xfrm>
        </p:spPr>
        <p:txBody>
          <a:bodyPr/>
          <a:lstStyle/>
          <a:p>
            <a:r>
              <a:rPr lang="sv-SE"/>
              <a:t>03. Platsanalys</a:t>
            </a:r>
          </a:p>
        </p:txBody>
      </p:sp>
      <p:sp>
        <p:nvSpPr>
          <p:cNvPr id="4" name="Platshållare för text 3">
            <a:extLst>
              <a:ext uri="{FF2B5EF4-FFF2-40B4-BE49-F238E27FC236}">
                <a16:creationId xmlns:a16="http://schemas.microsoft.com/office/drawing/2014/main" id="{EAFCFF83-2C5D-546C-F867-786EDECFE88F}"/>
              </a:ext>
            </a:extLst>
          </p:cNvPr>
          <p:cNvSpPr>
            <a:spLocks noGrp="1"/>
          </p:cNvSpPr>
          <p:nvPr>
            <p:ph type="body" sz="quarter" idx="16"/>
          </p:nvPr>
        </p:nvSpPr>
        <p:spPr>
          <a:xfrm>
            <a:off x="244841" y="6417670"/>
            <a:ext cx="4728635" cy="277344"/>
          </a:xfrm>
        </p:spPr>
        <p:txBody>
          <a:bodyPr vert="horz" lIns="91440" tIns="45720" rIns="91440" bIns="45720" rtlCol="0" anchor="t">
            <a:noAutofit/>
          </a:bodyPr>
          <a:lstStyle/>
          <a:p>
            <a:r>
              <a:rPr lang="sv-SE" dirty="0">
                <a:latin typeface="Arial"/>
                <a:cs typeface="Arial"/>
              </a:rPr>
              <a:t>Foto: </a:t>
            </a:r>
            <a:r>
              <a:rPr lang="sv-SE" dirty="0">
                <a:solidFill>
                  <a:srgbClr val="000000"/>
                </a:solidFill>
                <a:latin typeface="Arial"/>
                <a:cs typeface="Arial"/>
              </a:rPr>
              <a:t>Falkenberg, Halland, exteriör, Svensk arkitektur: Kyrkor, herrgårdar med mera fotograferade av Arkitekturminnesföreningen 1908 - 1923. ArkDes samling.</a:t>
            </a:r>
            <a:endParaRPr lang="sv-SE" dirty="0">
              <a:solidFill>
                <a:srgbClr val="000000"/>
              </a:solidFill>
              <a:cs typeface="Arial"/>
            </a:endParaRPr>
          </a:p>
          <a:p>
            <a:endParaRPr lang="sv-SE" dirty="0">
              <a:cs typeface="Arial"/>
            </a:endParaRPr>
          </a:p>
        </p:txBody>
      </p:sp>
      <p:sp>
        <p:nvSpPr>
          <p:cNvPr id="5" name="Platshållare för text 4">
            <a:extLst>
              <a:ext uri="{FF2B5EF4-FFF2-40B4-BE49-F238E27FC236}">
                <a16:creationId xmlns:a16="http://schemas.microsoft.com/office/drawing/2014/main" id="{7984D689-242A-DC6E-E142-A478F775F9FB}"/>
              </a:ext>
            </a:extLst>
          </p:cNvPr>
          <p:cNvSpPr>
            <a:spLocks noGrp="1"/>
          </p:cNvSpPr>
          <p:nvPr>
            <p:ph type="body" sz="quarter" idx="17"/>
          </p:nvPr>
        </p:nvSpPr>
        <p:spPr>
          <a:xfrm>
            <a:off x="244841" y="2813494"/>
            <a:ext cx="4734254" cy="2028248"/>
          </a:xfrm>
        </p:spPr>
        <p:txBody>
          <a:bodyPr vert="horz" wrap="square" lIns="91440" tIns="45720" rIns="91440" bIns="45720" rtlCol="0" anchor="t">
            <a:spAutoFit/>
          </a:bodyPr>
          <a:lstStyle/>
          <a:p>
            <a:r>
              <a:rPr lang="sv-SE" dirty="0">
                <a:latin typeface="Arial"/>
                <a:cs typeface="Arial"/>
              </a:rPr>
              <a:t>Platsens historia</a:t>
            </a:r>
          </a:p>
          <a:p>
            <a:r>
              <a:rPr lang="sv-SE" dirty="0">
                <a:latin typeface="Arial"/>
                <a:cs typeface="Arial"/>
              </a:rPr>
              <a:t>Gå igenom olika arkiv som till exempel </a:t>
            </a:r>
            <a:r>
              <a:rPr lang="sv-SE" dirty="0" err="1">
                <a:latin typeface="Arial"/>
                <a:cs typeface="Arial"/>
              </a:rPr>
              <a:t>digitaltmuseum.se</a:t>
            </a:r>
            <a:r>
              <a:rPr lang="sv-SE" dirty="0">
                <a:latin typeface="Arial"/>
                <a:cs typeface="Arial"/>
              </a:rPr>
              <a:t>, </a:t>
            </a:r>
            <a:r>
              <a:rPr lang="sv-SE" dirty="0" err="1">
                <a:latin typeface="Arial"/>
                <a:cs typeface="Arial"/>
              </a:rPr>
              <a:t>kringla.nu</a:t>
            </a:r>
            <a:r>
              <a:rPr lang="sv-SE" dirty="0">
                <a:latin typeface="Arial"/>
                <a:cs typeface="Arial"/>
              </a:rPr>
              <a:t>, stadsarkiv, länsmuseum eller andra historiska källor och sök efter fotografier, berättelser, fakta och andra historiska relevant data. </a:t>
            </a:r>
          </a:p>
          <a:p>
            <a:r>
              <a:rPr lang="sv-SE" dirty="0">
                <a:latin typeface="Arial"/>
                <a:cs typeface="Arial"/>
              </a:rPr>
              <a:t>Summera era fynd för platsen och ta med dem in i platsanalysen och designprocessen.</a:t>
            </a:r>
            <a:endParaRPr lang="sv-SE" dirty="0">
              <a:cs typeface="Arial"/>
            </a:endParaRPr>
          </a:p>
          <a:p>
            <a:endParaRPr lang="sv-SE" dirty="0"/>
          </a:p>
        </p:txBody>
      </p:sp>
      <p:pic>
        <p:nvPicPr>
          <p:cNvPr id="3" name="Platshållare för bild 2" descr="En bild som visar utomhus, svart och vit, mark, byggnad&#10;&#10;AI-genererat innehåll kan vara felaktigt.">
            <a:extLst>
              <a:ext uri="{FF2B5EF4-FFF2-40B4-BE49-F238E27FC236}">
                <a16:creationId xmlns:a16="http://schemas.microsoft.com/office/drawing/2014/main" id="{14D0AEBE-C2CD-21E9-3407-B4847B4D461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257972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54C8C30-A6B8-830B-BBEF-3B0A389231CD}"/>
              </a:ext>
            </a:extLst>
          </p:cNvPr>
          <p:cNvSpPr>
            <a:spLocks noGrp="1"/>
          </p:cNvSpPr>
          <p:nvPr>
            <p:ph type="body" sz="quarter" idx="15"/>
          </p:nvPr>
        </p:nvSpPr>
        <p:spPr/>
        <p:txBody>
          <a:bodyPr/>
          <a:lstStyle/>
          <a:p>
            <a:r>
              <a:rPr lang="sv-SE"/>
              <a:t>04. Analys</a:t>
            </a:r>
          </a:p>
        </p:txBody>
      </p:sp>
      <p:sp>
        <p:nvSpPr>
          <p:cNvPr id="3" name="Platshållare för bild 2">
            <a:extLst>
              <a:ext uri="{FF2B5EF4-FFF2-40B4-BE49-F238E27FC236}">
                <a16:creationId xmlns:a16="http://schemas.microsoft.com/office/drawing/2014/main" id="{ABB1A476-12C8-A98D-E486-890D02A407BE}"/>
              </a:ext>
            </a:extLst>
          </p:cNvPr>
          <p:cNvSpPr>
            <a:spLocks noGrp="1"/>
          </p:cNvSpPr>
          <p:nvPr>
            <p:ph type="pic" sz="quarter" idx="10"/>
          </p:nvPr>
        </p:nvSpPr>
        <p:spPr/>
        <p:txBody>
          <a:bodyPr/>
          <a:lstStyle/>
          <a:p>
            <a:endParaRPr lang="sv-SE"/>
          </a:p>
        </p:txBody>
      </p:sp>
      <p:sp>
        <p:nvSpPr>
          <p:cNvPr id="4" name="Platshållare för text 3">
            <a:extLst>
              <a:ext uri="{FF2B5EF4-FFF2-40B4-BE49-F238E27FC236}">
                <a16:creationId xmlns:a16="http://schemas.microsoft.com/office/drawing/2014/main" id="{DE01D44F-C1F5-2C70-762B-C219F2FA024B}"/>
              </a:ext>
            </a:extLst>
          </p:cNvPr>
          <p:cNvSpPr>
            <a:spLocks noGrp="1"/>
          </p:cNvSpPr>
          <p:nvPr>
            <p:ph type="body" sz="quarter" idx="16"/>
          </p:nvPr>
        </p:nvSpPr>
        <p:spPr/>
        <p:txBody>
          <a:bodyPr vert="horz" lIns="91440" tIns="45720" rIns="91440" bIns="45720" rtlCol="0" anchor="t">
            <a:noAutofit/>
          </a:bodyPr>
          <a:lstStyle/>
          <a:p>
            <a:r>
              <a:rPr lang="sv-SE">
                <a:latin typeface="Arial"/>
                <a:cs typeface="Arial"/>
              </a:rPr>
              <a:t>Foto: ArkDes</a:t>
            </a:r>
            <a:endParaRPr lang="sv-SE"/>
          </a:p>
        </p:txBody>
      </p:sp>
      <p:sp>
        <p:nvSpPr>
          <p:cNvPr id="5" name="Platshållare för text 4">
            <a:extLst>
              <a:ext uri="{FF2B5EF4-FFF2-40B4-BE49-F238E27FC236}">
                <a16:creationId xmlns:a16="http://schemas.microsoft.com/office/drawing/2014/main" id="{01B9134F-2F35-26ED-95F4-64C3A0482CB1}"/>
              </a:ext>
            </a:extLst>
          </p:cNvPr>
          <p:cNvSpPr>
            <a:spLocks noGrp="1"/>
          </p:cNvSpPr>
          <p:nvPr>
            <p:ph type="body" sz="quarter" idx="17"/>
          </p:nvPr>
        </p:nvSpPr>
        <p:spPr>
          <a:xfrm>
            <a:off x="244841" y="2813494"/>
            <a:ext cx="4734254" cy="1640449"/>
          </a:xfrm>
        </p:spPr>
        <p:txBody>
          <a:bodyPr vert="horz" wrap="square" lIns="91440" tIns="45720" rIns="91440" bIns="45720" rtlCol="0" anchor="t">
            <a:spAutoFit/>
          </a:bodyPr>
          <a:lstStyle/>
          <a:p>
            <a:r>
              <a:rPr lang="sv-SE" dirty="0">
                <a:latin typeface="Arial"/>
                <a:cs typeface="Arial"/>
              </a:rPr>
              <a:t>Baserat på platsanalysen gör eleverna en målgruppsanalys, identifierar behov och utvecklar förslag på funktioner.</a:t>
            </a:r>
          </a:p>
          <a:p>
            <a:endParaRPr lang="sv-SE" dirty="0">
              <a:latin typeface="Arial"/>
              <a:cs typeface="Arial"/>
            </a:endParaRPr>
          </a:p>
          <a:p>
            <a:endParaRPr lang="sv-SE" dirty="0"/>
          </a:p>
          <a:p>
            <a:endParaRPr lang="sv-SE" dirty="0"/>
          </a:p>
        </p:txBody>
      </p:sp>
      <p:pic>
        <p:nvPicPr>
          <p:cNvPr id="7" name="Platshållare för bild 2" descr="En bild som visar text, kvitto, papper, brev&#10;&#10;AI-genererat innehåll kan vara felaktigt.">
            <a:extLst>
              <a:ext uri="{FF2B5EF4-FFF2-40B4-BE49-F238E27FC236}">
                <a16:creationId xmlns:a16="http://schemas.microsoft.com/office/drawing/2014/main" id="{ED64B081-0E1E-9A47-F300-E4DCE1A8F4C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5590858" y="202820"/>
            <a:ext cx="6274917" cy="6448493"/>
          </a:xfrm>
          <a:prstGeom prst="rect">
            <a:avLst/>
          </a:prstGeom>
          <a:solidFill>
            <a:schemeClr val="bg2">
              <a:lumMod val="90000"/>
            </a:schemeClr>
          </a:solidFill>
        </p:spPr>
      </p:pic>
    </p:spTree>
    <p:extLst>
      <p:ext uri="{BB962C8B-B14F-4D97-AF65-F5344CB8AC3E}">
        <p14:creationId xmlns:p14="http://schemas.microsoft.com/office/powerpoint/2010/main" val="2688588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187285F4-F249-4805-F885-6A458C7117BE}"/>
              </a:ext>
            </a:extLst>
          </p:cNvPr>
          <p:cNvSpPr>
            <a:spLocks noGrp="1"/>
          </p:cNvSpPr>
          <p:nvPr>
            <p:ph type="body" sz="quarter" idx="15"/>
          </p:nvPr>
        </p:nvSpPr>
        <p:spPr>
          <a:xfrm>
            <a:off x="244842" y="597047"/>
            <a:ext cx="4734254" cy="357790"/>
          </a:xfrm>
        </p:spPr>
        <p:txBody>
          <a:bodyPr/>
          <a:lstStyle/>
          <a:p>
            <a:r>
              <a:rPr lang="sv-SE"/>
              <a:t>04. Analys</a:t>
            </a:r>
          </a:p>
        </p:txBody>
      </p:sp>
      <p:pic>
        <p:nvPicPr>
          <p:cNvPr id="7" name="Platshållare för bild 6" descr="En bild som visar rita, skiss, text, svart och vit&#10;&#10;AI-genererat innehåll kan vara felaktigt.">
            <a:extLst>
              <a:ext uri="{FF2B5EF4-FFF2-40B4-BE49-F238E27FC236}">
                <a16:creationId xmlns:a16="http://schemas.microsoft.com/office/drawing/2014/main" id="{54764C4D-604A-E643-0C51-C85446C3C52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A2DCB556-6461-26F4-6B79-8D2597C0F4D7}"/>
              </a:ext>
            </a:extLst>
          </p:cNvPr>
          <p:cNvSpPr>
            <a:spLocks noGrp="1"/>
          </p:cNvSpPr>
          <p:nvPr>
            <p:ph type="body" sz="quarter" idx="16"/>
          </p:nvPr>
        </p:nvSpPr>
        <p:spPr/>
        <p:txBody>
          <a:bodyPr vert="horz" lIns="91440" tIns="45720" rIns="91440" bIns="45720" rtlCol="0" anchor="t">
            <a:noAutofit/>
          </a:bodyPr>
          <a:lstStyle/>
          <a:p>
            <a:r>
              <a:rPr lang="sv-SE" dirty="0">
                <a:latin typeface="Arial"/>
                <a:cs typeface="Arial"/>
              </a:rPr>
              <a:t>Foto: Sergels torg. </a:t>
            </a:r>
            <a:r>
              <a:rPr lang="sv-SE" dirty="0" err="1">
                <a:latin typeface="Arial"/>
                <a:cs typeface="Arial"/>
              </a:rPr>
              <a:t>ArkDes</a:t>
            </a:r>
            <a:r>
              <a:rPr lang="sv-SE" dirty="0">
                <a:latin typeface="Arial"/>
                <a:cs typeface="Arial"/>
              </a:rPr>
              <a:t> samling.</a:t>
            </a:r>
            <a:endParaRPr lang="sv-SE" dirty="0"/>
          </a:p>
        </p:txBody>
      </p:sp>
      <p:sp>
        <p:nvSpPr>
          <p:cNvPr id="5" name="Platshållare för text 4">
            <a:extLst>
              <a:ext uri="{FF2B5EF4-FFF2-40B4-BE49-F238E27FC236}">
                <a16:creationId xmlns:a16="http://schemas.microsoft.com/office/drawing/2014/main" id="{FB7262C3-7EA3-5423-4D5C-7E2F4F7DA458}"/>
              </a:ext>
            </a:extLst>
          </p:cNvPr>
          <p:cNvSpPr>
            <a:spLocks noGrp="1"/>
          </p:cNvSpPr>
          <p:nvPr>
            <p:ph type="body" sz="quarter" idx="17"/>
          </p:nvPr>
        </p:nvSpPr>
        <p:spPr>
          <a:xfrm>
            <a:off x="244841" y="2813494"/>
            <a:ext cx="4734254" cy="1446550"/>
          </a:xfrm>
        </p:spPr>
        <p:txBody>
          <a:bodyPr vert="horz" wrap="square" lIns="91440" tIns="45720" rIns="91440" bIns="45720" rtlCol="0" anchor="t">
            <a:spAutoFit/>
          </a:bodyPr>
          <a:lstStyle/>
          <a:p>
            <a:r>
              <a:rPr lang="sv-SE" dirty="0">
                <a:latin typeface="Arial"/>
                <a:cs typeface="Arial"/>
              </a:rPr>
              <a:t>Målgrupper</a:t>
            </a:r>
            <a:endParaRPr lang="sv-SE" dirty="0"/>
          </a:p>
          <a:p>
            <a:r>
              <a:rPr lang="sv-SE" dirty="0">
                <a:latin typeface="Arial"/>
                <a:cs typeface="Arial"/>
              </a:rPr>
              <a:t>Skriv upp alla behovsägare som ni pratat med.</a:t>
            </a:r>
          </a:p>
          <a:p>
            <a:r>
              <a:rPr lang="sv-SE" dirty="0">
                <a:latin typeface="Arial"/>
                <a:cs typeface="Arial"/>
              </a:rPr>
              <a:t>Skriv upp alla målgrupper ni tänker skulle kunna använda och vistas på platsen. </a:t>
            </a:r>
            <a:endParaRPr lang="sv-SE" dirty="0">
              <a:cs typeface="Arial" panose="020B0604020202020204" pitchFamily="34" charset="0"/>
            </a:endParaRPr>
          </a:p>
          <a:p>
            <a:r>
              <a:rPr lang="sv-SE" dirty="0">
                <a:latin typeface="Arial"/>
                <a:cs typeface="Arial"/>
              </a:rPr>
              <a:t>Summera dem.</a:t>
            </a:r>
            <a:endParaRPr lang="sv-SE" dirty="0">
              <a:cs typeface="Arial" panose="020B0604020202020204" pitchFamily="34" charset="0"/>
            </a:endParaRPr>
          </a:p>
        </p:txBody>
      </p:sp>
    </p:spTree>
    <p:extLst>
      <p:ext uri="{BB962C8B-B14F-4D97-AF65-F5344CB8AC3E}">
        <p14:creationId xmlns:p14="http://schemas.microsoft.com/office/powerpoint/2010/main" val="2701945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1A422CB-E15B-5305-F826-76C48D9C95AE}"/>
              </a:ext>
            </a:extLst>
          </p:cNvPr>
          <p:cNvSpPr>
            <a:spLocks noGrp="1"/>
          </p:cNvSpPr>
          <p:nvPr>
            <p:ph type="body" sz="quarter" idx="15"/>
          </p:nvPr>
        </p:nvSpPr>
        <p:spPr>
          <a:xfrm>
            <a:off x="244842" y="597047"/>
            <a:ext cx="4734254" cy="357790"/>
          </a:xfrm>
        </p:spPr>
        <p:txBody>
          <a:bodyPr/>
          <a:lstStyle/>
          <a:p>
            <a:r>
              <a:rPr lang="sv-SE" dirty="0"/>
              <a:t>04. Analys</a:t>
            </a:r>
          </a:p>
        </p:txBody>
      </p:sp>
      <p:sp>
        <p:nvSpPr>
          <p:cNvPr id="3" name="Platshållare för bild 2">
            <a:extLst>
              <a:ext uri="{FF2B5EF4-FFF2-40B4-BE49-F238E27FC236}">
                <a16:creationId xmlns:a16="http://schemas.microsoft.com/office/drawing/2014/main" id="{4CFB6DFE-3909-19CF-F94D-1DF5F4C08EBC}"/>
              </a:ext>
            </a:extLst>
          </p:cNvPr>
          <p:cNvSpPr>
            <a:spLocks noGrp="1"/>
          </p:cNvSpPr>
          <p:nvPr>
            <p:ph type="pic" sz="quarter" idx="10"/>
          </p:nvPr>
        </p:nvSpPr>
        <p:spPr/>
        <p:txBody>
          <a:bodyPr/>
          <a:lstStyle/>
          <a:p>
            <a:endParaRPr lang="sv-SE"/>
          </a:p>
        </p:txBody>
      </p:sp>
      <p:sp>
        <p:nvSpPr>
          <p:cNvPr id="4" name="Platshållare för text 3">
            <a:extLst>
              <a:ext uri="{FF2B5EF4-FFF2-40B4-BE49-F238E27FC236}">
                <a16:creationId xmlns:a16="http://schemas.microsoft.com/office/drawing/2014/main" id="{518B99E0-C277-4CE6-5C6C-B7D148A98B5E}"/>
              </a:ext>
            </a:extLst>
          </p:cNvPr>
          <p:cNvSpPr>
            <a:spLocks noGrp="1"/>
          </p:cNvSpPr>
          <p:nvPr>
            <p:ph type="body" sz="quarter" idx="16"/>
          </p:nvPr>
        </p:nvSpPr>
        <p:spPr/>
        <p:txBody>
          <a:bodyPr vert="horz" lIns="91440" tIns="45720" rIns="91440" bIns="45720" rtlCol="0" anchor="t">
            <a:noAutofit/>
          </a:bodyPr>
          <a:lstStyle/>
          <a:p>
            <a:r>
              <a:rPr lang="sv-SE" dirty="0" err="1">
                <a:latin typeface="Arial"/>
                <a:cs typeface="Arial"/>
              </a:rPr>
              <a:t>Ill</a:t>
            </a:r>
            <a:r>
              <a:rPr lang="sv-SE" dirty="0">
                <a:latin typeface="Arial"/>
                <a:cs typeface="Arial"/>
              </a:rPr>
              <a:t>: </a:t>
            </a:r>
            <a:r>
              <a:rPr lang="sv-SE" dirty="0" err="1">
                <a:latin typeface="Arial"/>
                <a:cs typeface="Arial"/>
              </a:rPr>
              <a:t>Gehl</a:t>
            </a:r>
            <a:r>
              <a:rPr lang="sv-SE" dirty="0">
                <a:latin typeface="Arial"/>
                <a:cs typeface="Arial"/>
              </a:rPr>
              <a:t> </a:t>
            </a:r>
            <a:r>
              <a:rPr lang="sv-SE" dirty="0" err="1">
                <a:latin typeface="Arial"/>
                <a:cs typeface="Arial"/>
              </a:rPr>
              <a:t>Architects</a:t>
            </a:r>
            <a:endParaRPr lang="sv-SE" dirty="0"/>
          </a:p>
        </p:txBody>
      </p:sp>
      <p:sp>
        <p:nvSpPr>
          <p:cNvPr id="5" name="Platshållare för text 4">
            <a:extLst>
              <a:ext uri="{FF2B5EF4-FFF2-40B4-BE49-F238E27FC236}">
                <a16:creationId xmlns:a16="http://schemas.microsoft.com/office/drawing/2014/main" id="{3012EBB7-7BAA-13DB-8BBF-897ECDD8F5EA}"/>
              </a:ext>
            </a:extLst>
          </p:cNvPr>
          <p:cNvSpPr>
            <a:spLocks noGrp="1"/>
          </p:cNvSpPr>
          <p:nvPr>
            <p:ph type="body" sz="quarter" idx="17"/>
          </p:nvPr>
        </p:nvSpPr>
        <p:spPr>
          <a:xfrm>
            <a:off x="244841" y="2813494"/>
            <a:ext cx="4734254" cy="1834348"/>
          </a:xfrm>
        </p:spPr>
        <p:txBody>
          <a:bodyPr vert="horz" wrap="square" lIns="91440" tIns="45720" rIns="91440" bIns="45720" rtlCol="0" anchor="t">
            <a:spAutoFit/>
          </a:bodyPr>
          <a:lstStyle/>
          <a:p>
            <a:r>
              <a:rPr lang="sv-SE" dirty="0">
                <a:latin typeface="Arial"/>
                <a:cs typeface="Arial"/>
              </a:rPr>
              <a:t>Behovsanalys</a:t>
            </a:r>
          </a:p>
          <a:p>
            <a:r>
              <a:rPr lang="sv-SE" dirty="0">
                <a:latin typeface="Arial"/>
                <a:cs typeface="Arial"/>
              </a:rPr>
              <a:t>Titta på vilka kvaliteter som finns på platsen (</a:t>
            </a:r>
            <a:r>
              <a:rPr lang="sv-SE" dirty="0" err="1">
                <a:latin typeface="Arial"/>
                <a:cs typeface="Arial"/>
              </a:rPr>
              <a:t>Gehl</a:t>
            </a:r>
            <a:r>
              <a:rPr lang="sv-SE" dirty="0">
                <a:latin typeface="Arial"/>
                <a:cs typeface="Arial"/>
              </a:rPr>
              <a:t>). Vilka kvaliteter saknas? Skriv ned. </a:t>
            </a:r>
          </a:p>
          <a:p>
            <a:r>
              <a:rPr lang="sv-SE" dirty="0">
                <a:latin typeface="Arial"/>
                <a:cs typeface="Arial"/>
              </a:rPr>
              <a:t>Gå igenom vykorten och annat material där ni kartlagt behov. Vilka behov hittar ni? Skriv ner dem.</a:t>
            </a:r>
            <a:endParaRPr lang="sv-SE" dirty="0">
              <a:cs typeface="Arial"/>
            </a:endParaRPr>
          </a:p>
          <a:p>
            <a:r>
              <a:rPr lang="sv-SE" dirty="0">
                <a:latin typeface="Arial"/>
                <a:cs typeface="Arial"/>
              </a:rPr>
              <a:t>Summera vilka kvaliteter och behov som finns på platsen. Skriv ner dem.</a:t>
            </a:r>
          </a:p>
        </p:txBody>
      </p:sp>
      <p:pic>
        <p:nvPicPr>
          <p:cNvPr id="7" name="Platshållare för bild 12" descr="En bild som visar text, skärmbild, Teckensnitt, cirkel&#10;&#10;AI-genererat innehåll kan vara felaktigt.">
            <a:extLst>
              <a:ext uri="{FF2B5EF4-FFF2-40B4-BE49-F238E27FC236}">
                <a16:creationId xmlns:a16="http://schemas.microsoft.com/office/drawing/2014/main" id="{F644A979-7D16-EC46-5F30-0269D8D87DCE}"/>
              </a:ext>
            </a:extLst>
          </p:cNvPr>
          <p:cNvPicPr>
            <a:picLocks noChangeAspect="1"/>
          </p:cNvPicPr>
          <p:nvPr/>
        </p:nvPicPr>
        <p:blipFill>
          <a:blip r:embed="rId2" cstate="print">
            <a:extLst>
              <a:ext uri="{28A0092B-C50C-407E-A947-70E740481C1C}">
                <a14:useLocalDpi xmlns:a14="http://schemas.microsoft.com/office/drawing/2010/main"/>
              </a:ext>
            </a:extLst>
          </a:blip>
          <a:srcRect l="3779" t="39" r="7287" b="-39"/>
          <a:stretch>
            <a:fillRect/>
          </a:stretch>
        </p:blipFill>
        <p:spPr>
          <a:xfrm>
            <a:off x="5589737" y="207302"/>
            <a:ext cx="6277458" cy="6448499"/>
          </a:xfrm>
          <a:prstGeom prst="rect">
            <a:avLst/>
          </a:prstGeom>
          <a:solidFill>
            <a:schemeClr val="bg2">
              <a:lumMod val="90000"/>
            </a:schemeClr>
          </a:solidFill>
        </p:spPr>
      </p:pic>
    </p:spTree>
    <p:extLst>
      <p:ext uri="{BB962C8B-B14F-4D97-AF65-F5344CB8AC3E}">
        <p14:creationId xmlns:p14="http://schemas.microsoft.com/office/powerpoint/2010/main" val="255352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D0326539-1508-3834-A641-940F4DE83A5D}"/>
              </a:ext>
            </a:extLst>
          </p:cNvPr>
          <p:cNvSpPr>
            <a:spLocks noGrp="1"/>
          </p:cNvSpPr>
          <p:nvPr>
            <p:ph type="body" sz="quarter" idx="15"/>
          </p:nvPr>
        </p:nvSpPr>
        <p:spPr/>
        <p:txBody>
          <a:bodyPr/>
          <a:lstStyle/>
          <a:p>
            <a:r>
              <a:rPr lang="sv-SE">
                <a:latin typeface="Arial"/>
                <a:cs typeface="Arial"/>
              </a:rPr>
              <a:t>04. Analys</a:t>
            </a:r>
            <a:endParaRPr lang="sv-SE"/>
          </a:p>
        </p:txBody>
      </p:sp>
      <p:sp>
        <p:nvSpPr>
          <p:cNvPr id="4" name="Platshållare för text 3">
            <a:extLst>
              <a:ext uri="{FF2B5EF4-FFF2-40B4-BE49-F238E27FC236}">
                <a16:creationId xmlns:a16="http://schemas.microsoft.com/office/drawing/2014/main" id="{D89A3ADA-391A-75CE-017E-7EA6CC96C4E4}"/>
              </a:ext>
            </a:extLst>
          </p:cNvPr>
          <p:cNvSpPr>
            <a:spLocks noGrp="1"/>
          </p:cNvSpPr>
          <p:nvPr>
            <p:ph type="body" sz="quarter" idx="16"/>
          </p:nvPr>
        </p:nvSpPr>
        <p:spPr/>
        <p:txBody>
          <a:bodyPr vert="horz" lIns="91440" tIns="45720" rIns="91440" bIns="45720" rtlCol="0" anchor="t">
            <a:noAutofit/>
          </a:bodyPr>
          <a:lstStyle/>
          <a:p>
            <a:r>
              <a:rPr lang="sv-SE" dirty="0" err="1">
                <a:latin typeface="Arial"/>
                <a:cs typeface="Arial"/>
              </a:rPr>
              <a:t>Ill</a:t>
            </a:r>
            <a:r>
              <a:rPr lang="sv-SE" dirty="0">
                <a:latin typeface="Arial"/>
                <a:cs typeface="Arial"/>
              </a:rPr>
              <a:t>: </a:t>
            </a:r>
            <a:r>
              <a:rPr lang="sv-SE" dirty="0" err="1">
                <a:latin typeface="Arial"/>
                <a:cs typeface="Arial"/>
              </a:rPr>
              <a:t>ArkDes</a:t>
            </a:r>
            <a:endParaRPr lang="sv-SE" dirty="0" err="1"/>
          </a:p>
        </p:txBody>
      </p:sp>
      <p:sp>
        <p:nvSpPr>
          <p:cNvPr id="5" name="Platshållare för text 4">
            <a:extLst>
              <a:ext uri="{FF2B5EF4-FFF2-40B4-BE49-F238E27FC236}">
                <a16:creationId xmlns:a16="http://schemas.microsoft.com/office/drawing/2014/main" id="{A2FF4A23-377A-2D73-B731-B1882077ACDF}"/>
              </a:ext>
            </a:extLst>
          </p:cNvPr>
          <p:cNvSpPr>
            <a:spLocks noGrp="1"/>
          </p:cNvSpPr>
          <p:nvPr>
            <p:ph type="body" sz="quarter" idx="17"/>
          </p:nvPr>
        </p:nvSpPr>
        <p:spPr>
          <a:xfrm>
            <a:off x="244841" y="2813494"/>
            <a:ext cx="4734254" cy="2350387"/>
          </a:xfrm>
        </p:spPr>
        <p:txBody>
          <a:bodyPr vert="horz" wrap="square" lIns="91440" tIns="45720" rIns="91440" bIns="45720" rtlCol="0" anchor="t">
            <a:spAutoFit/>
          </a:bodyPr>
          <a:lstStyle/>
          <a:p>
            <a:r>
              <a:rPr lang="sv-SE" dirty="0">
                <a:latin typeface="Arial"/>
                <a:cs typeface="Arial"/>
              </a:rPr>
              <a:t>Behov till möjliga funktioner</a:t>
            </a:r>
            <a:endParaRPr lang="sv-SE" dirty="0">
              <a:cs typeface="Arial"/>
            </a:endParaRPr>
          </a:p>
          <a:p>
            <a:r>
              <a:rPr lang="sv-SE" dirty="0">
                <a:latin typeface="Arial"/>
                <a:cs typeface="Arial"/>
              </a:rPr>
              <a:t>Vik ett A4-papper på mitten. Skriv Behov i ena spalten och Funktion i andra. Lista alla behov som kommit fram. Skriv vilka möjliga funktioner som kan täcka behovet. Ett behov kan ha flera funktioner, t.ex. kan behovet sitta ha funktionen sten, stock, stol, gunga, bänk osv.</a:t>
            </a:r>
            <a:endParaRPr lang="sv-SE" dirty="0">
              <a:cs typeface="Arial" panose="020B0604020202020204" pitchFamily="34" charset="0"/>
            </a:endParaRPr>
          </a:p>
          <a:p>
            <a:r>
              <a:rPr lang="sv-SE" dirty="0">
                <a:latin typeface="Arial"/>
                <a:cs typeface="Arial"/>
              </a:rPr>
              <a:t>(Se mapp med bilagor)</a:t>
            </a:r>
          </a:p>
          <a:p>
            <a:endParaRPr lang="sv-SE" dirty="0">
              <a:cs typeface="Arial"/>
            </a:endParaRPr>
          </a:p>
          <a:p>
            <a:endParaRPr lang="sv-SE" dirty="0">
              <a:cs typeface="Arial"/>
            </a:endParaRPr>
          </a:p>
        </p:txBody>
      </p:sp>
      <p:pic>
        <p:nvPicPr>
          <p:cNvPr id="27" name="Platshållare för bild 26" descr="En bild som visar text, skärmbild, Teckensnitt&#10;&#10;AI-genererat innehåll kan vara felaktigt.">
            <a:extLst>
              <a:ext uri="{FF2B5EF4-FFF2-40B4-BE49-F238E27FC236}">
                <a16:creationId xmlns:a16="http://schemas.microsoft.com/office/drawing/2014/main" id="{BB1FEADA-4E53-6397-598C-24B7202255CD}"/>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5589737" y="207302"/>
            <a:ext cx="6274917" cy="6448493"/>
          </a:xfrm>
          <a:prstGeom prst="rect">
            <a:avLst/>
          </a:prstGeom>
          <a:solidFill>
            <a:srgbClr val="FFFFFF">
              <a:lumMod val="90000"/>
            </a:srgbClr>
          </a:solidFill>
        </p:spPr>
      </p:pic>
    </p:spTree>
    <p:extLst>
      <p:ext uri="{BB962C8B-B14F-4D97-AF65-F5344CB8AC3E}">
        <p14:creationId xmlns:p14="http://schemas.microsoft.com/office/powerpoint/2010/main" val="120349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2DFFEA80-592C-BE28-19E5-D97688BBDE48}"/>
              </a:ext>
            </a:extLst>
          </p:cNvPr>
          <p:cNvSpPr>
            <a:spLocks noGrp="1"/>
          </p:cNvSpPr>
          <p:nvPr>
            <p:ph type="body" sz="quarter" idx="15"/>
          </p:nvPr>
        </p:nvSpPr>
        <p:spPr/>
        <p:txBody>
          <a:bodyPr/>
          <a:lstStyle/>
          <a:p>
            <a:r>
              <a:rPr lang="sv-SE"/>
              <a:t>04. Analys</a:t>
            </a:r>
          </a:p>
        </p:txBody>
      </p:sp>
      <p:pic>
        <p:nvPicPr>
          <p:cNvPr id="6" name="Platshållare för bild 5" descr="En bild som visar text, kvitto, handskrift, papper&#10;&#10;AI-genererat innehåll kan vara felaktigt.">
            <a:extLst>
              <a:ext uri="{FF2B5EF4-FFF2-40B4-BE49-F238E27FC236}">
                <a16:creationId xmlns:a16="http://schemas.microsoft.com/office/drawing/2014/main" id="{D13B17AF-1C54-49A8-9B56-085B9318117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9E63CFF9-4E93-A44F-204B-B0A6D7BDB14F}"/>
              </a:ext>
            </a:extLst>
          </p:cNvPr>
          <p:cNvSpPr>
            <a:spLocks noGrp="1"/>
          </p:cNvSpPr>
          <p:nvPr>
            <p:ph type="body" sz="quarter" idx="16"/>
          </p:nvPr>
        </p:nvSpPr>
        <p:spPr/>
        <p:txBody>
          <a:bodyPr vert="horz" lIns="91440" tIns="45720" rIns="91440" bIns="45720" rtlCol="0" anchor="t">
            <a:noAutofit/>
          </a:bodyPr>
          <a:lstStyle/>
          <a:p>
            <a:r>
              <a:rPr lang="sv-SE" dirty="0">
                <a:latin typeface="Arial"/>
                <a:cs typeface="Arial"/>
              </a:rPr>
              <a:t>Foto: </a:t>
            </a:r>
            <a:r>
              <a:rPr lang="sv-SE" dirty="0" err="1">
                <a:latin typeface="Arial"/>
                <a:cs typeface="Arial"/>
              </a:rPr>
              <a:t>ArkDes</a:t>
            </a:r>
            <a:endParaRPr lang="sv-SE" dirty="0" err="1"/>
          </a:p>
        </p:txBody>
      </p:sp>
      <p:sp>
        <p:nvSpPr>
          <p:cNvPr id="5" name="Platshållare för text 4">
            <a:extLst>
              <a:ext uri="{FF2B5EF4-FFF2-40B4-BE49-F238E27FC236}">
                <a16:creationId xmlns:a16="http://schemas.microsoft.com/office/drawing/2014/main" id="{965D0F9D-FF79-8758-C372-C082F96D22F2}"/>
              </a:ext>
            </a:extLst>
          </p:cNvPr>
          <p:cNvSpPr>
            <a:spLocks noGrp="1"/>
          </p:cNvSpPr>
          <p:nvPr>
            <p:ph type="body" sz="quarter" idx="17"/>
          </p:nvPr>
        </p:nvSpPr>
        <p:spPr>
          <a:xfrm>
            <a:off x="244841" y="2813494"/>
            <a:ext cx="4734254" cy="2929007"/>
          </a:xfrm>
        </p:spPr>
        <p:txBody>
          <a:bodyPr vert="horz" wrap="square" lIns="91440" tIns="45720" rIns="91440" bIns="45720" rtlCol="0" anchor="t">
            <a:spAutoFit/>
          </a:bodyPr>
          <a:lstStyle/>
          <a:p>
            <a:r>
              <a:rPr lang="sv-SE" dirty="0">
                <a:latin typeface="Arial"/>
                <a:cs typeface="Arial"/>
              </a:rPr>
              <a:t>Skissövning behovsanalys</a:t>
            </a:r>
          </a:p>
          <a:p>
            <a:r>
              <a:rPr lang="sv-SE" dirty="0">
                <a:latin typeface="Arial"/>
                <a:cs typeface="Arial"/>
              </a:rPr>
              <a:t>Varje elev viker ett A4-papper två gånger så att fyra rektanglar bildas. </a:t>
            </a:r>
          </a:p>
          <a:p>
            <a:r>
              <a:rPr lang="sv-SE" dirty="0">
                <a:latin typeface="Arial"/>
                <a:cs typeface="Arial"/>
              </a:rPr>
              <a:t>Var och en får välja ett av behoven de listat.</a:t>
            </a:r>
          </a:p>
          <a:p>
            <a:r>
              <a:rPr lang="sv-SE" dirty="0">
                <a:latin typeface="Arial"/>
                <a:cs typeface="Arial"/>
              </a:rPr>
              <a:t>I ruta 1 skissar de i hur de tänker att det kan designas.</a:t>
            </a:r>
          </a:p>
          <a:p>
            <a:r>
              <a:rPr lang="sv-SE" dirty="0">
                <a:latin typeface="Arial"/>
                <a:cs typeface="Arial"/>
              </a:rPr>
              <a:t>I ruta 2 skissar de funktionen för en 3-åring.</a:t>
            </a:r>
          </a:p>
          <a:p>
            <a:r>
              <a:rPr lang="sv-SE" dirty="0">
                <a:latin typeface="Arial"/>
                <a:cs typeface="Arial"/>
              </a:rPr>
              <a:t>I ruta 3 skissar de funktionen för en 80-åring.</a:t>
            </a:r>
          </a:p>
          <a:p>
            <a:r>
              <a:rPr lang="sv-SE" dirty="0">
                <a:latin typeface="Arial"/>
                <a:cs typeface="Arial"/>
              </a:rPr>
              <a:t>I ruta 4 skissar de funktionen så vild och osannolikt som möjligt, kreativiteten har inga gränser!</a:t>
            </a:r>
          </a:p>
          <a:p>
            <a:r>
              <a:rPr lang="sv-SE" dirty="0">
                <a:latin typeface="Arial"/>
                <a:cs typeface="Arial"/>
              </a:rPr>
              <a:t>För varje skiss har de 60 sekunder på sig. </a:t>
            </a:r>
          </a:p>
        </p:txBody>
      </p:sp>
    </p:spTree>
    <p:extLst>
      <p:ext uri="{BB962C8B-B14F-4D97-AF65-F5344CB8AC3E}">
        <p14:creationId xmlns:p14="http://schemas.microsoft.com/office/powerpoint/2010/main" val="2981506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BAC3B-B794-299E-512B-B9755CFABA73}"/>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1DCBB7B9-CAC1-AE2A-95BE-93BAC47ACA53}"/>
              </a:ext>
            </a:extLst>
          </p:cNvPr>
          <p:cNvSpPr>
            <a:spLocks noGrp="1"/>
          </p:cNvSpPr>
          <p:nvPr>
            <p:ph type="body" sz="quarter" idx="15"/>
          </p:nvPr>
        </p:nvSpPr>
        <p:spPr/>
        <p:txBody>
          <a:bodyPr/>
          <a:lstStyle/>
          <a:p>
            <a:r>
              <a:rPr lang="sv-SE" dirty="0"/>
              <a:t>05. Val målgrupp, behov och funktioner</a:t>
            </a:r>
          </a:p>
        </p:txBody>
      </p:sp>
      <p:pic>
        <p:nvPicPr>
          <p:cNvPr id="6" name="Platshållare för bild 5" descr="En bild som visar utomhus, himmel, fotbeklädnader, klädsel&#10;&#10;AI-genererat innehåll kan vara felaktigt.">
            <a:extLst>
              <a:ext uri="{FF2B5EF4-FFF2-40B4-BE49-F238E27FC236}">
                <a16:creationId xmlns:a16="http://schemas.microsoft.com/office/drawing/2014/main" id="{642B6A04-171A-555C-43C6-5261A6DC617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143ED579-2816-80E9-3C19-087071BEE0BB}"/>
              </a:ext>
            </a:extLst>
          </p:cNvPr>
          <p:cNvSpPr>
            <a:spLocks noGrp="1"/>
          </p:cNvSpPr>
          <p:nvPr>
            <p:ph type="body" sz="quarter" idx="16"/>
          </p:nvPr>
        </p:nvSpPr>
        <p:spPr/>
        <p:txBody>
          <a:bodyPr vert="horz" lIns="91440" tIns="45720" rIns="91440" bIns="45720" rtlCol="0" anchor="t">
            <a:noAutofit/>
          </a:bodyPr>
          <a:lstStyle/>
          <a:p>
            <a:r>
              <a:rPr lang="sv-SE" dirty="0">
                <a:latin typeface="Arial"/>
                <a:cs typeface="Arial"/>
              </a:rPr>
              <a:t>Foto: </a:t>
            </a:r>
            <a:r>
              <a:rPr lang="sv-SE" dirty="0" err="1">
                <a:latin typeface="Arial"/>
                <a:cs typeface="Arial"/>
              </a:rPr>
              <a:t>ArkDes</a:t>
            </a:r>
            <a:endParaRPr lang="sv-SE" dirty="0" err="1"/>
          </a:p>
        </p:txBody>
      </p:sp>
      <p:sp>
        <p:nvSpPr>
          <p:cNvPr id="5" name="Platshållare för text 4">
            <a:extLst>
              <a:ext uri="{FF2B5EF4-FFF2-40B4-BE49-F238E27FC236}">
                <a16:creationId xmlns:a16="http://schemas.microsoft.com/office/drawing/2014/main" id="{AC2F0071-0A7F-2807-D1F3-645CC6EE84CE}"/>
              </a:ext>
            </a:extLst>
          </p:cNvPr>
          <p:cNvSpPr>
            <a:spLocks noGrp="1"/>
          </p:cNvSpPr>
          <p:nvPr>
            <p:ph type="body" sz="quarter" idx="17"/>
          </p:nvPr>
        </p:nvSpPr>
        <p:spPr>
          <a:xfrm>
            <a:off x="244841" y="2813494"/>
            <a:ext cx="4734254" cy="485518"/>
          </a:xfrm>
        </p:spPr>
        <p:txBody>
          <a:bodyPr vert="horz" wrap="square" lIns="91440" tIns="45720" rIns="91440" bIns="45720" rtlCol="0" anchor="t">
            <a:spAutoFit/>
          </a:bodyPr>
          <a:lstStyle/>
          <a:p>
            <a:r>
              <a:rPr lang="sv-SE" dirty="0">
                <a:latin typeface="Arial"/>
                <a:cs typeface="Arial"/>
              </a:rPr>
              <a:t>Eleverna väljer en primär målgrupp, fyra behov och fyra funktioner de ska designa för.</a:t>
            </a:r>
          </a:p>
        </p:txBody>
      </p:sp>
    </p:spTree>
    <p:extLst>
      <p:ext uri="{BB962C8B-B14F-4D97-AF65-F5344CB8AC3E}">
        <p14:creationId xmlns:p14="http://schemas.microsoft.com/office/powerpoint/2010/main" val="2195249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3220F-4E08-E621-482B-8F6BC435F0BD}"/>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203C404C-3559-A970-EC94-9E9662ADFB2A}"/>
              </a:ext>
            </a:extLst>
          </p:cNvPr>
          <p:cNvSpPr>
            <a:spLocks noGrp="1"/>
          </p:cNvSpPr>
          <p:nvPr>
            <p:ph type="body" sz="quarter" idx="15"/>
          </p:nvPr>
        </p:nvSpPr>
        <p:spPr>
          <a:xfrm>
            <a:off x="244840" y="2233979"/>
            <a:ext cx="8295421" cy="1480534"/>
          </a:xfrm>
        </p:spPr>
        <p:txBody>
          <a:bodyPr vert="horz" wrap="square" lIns="91440" tIns="45720" rIns="91440" bIns="45720" rtlCol="0" anchor="t">
            <a:spAutoFit/>
          </a:bodyPr>
          <a:lstStyle/>
          <a:p>
            <a:r>
              <a:rPr lang="sv-SE" dirty="0"/>
              <a:t>I processboken finns förslag till aktiviteter och övningar, steg för steg.</a:t>
            </a:r>
          </a:p>
          <a:p>
            <a:endParaRPr lang="sv-SE" dirty="0"/>
          </a:p>
        </p:txBody>
      </p:sp>
    </p:spTree>
    <p:extLst>
      <p:ext uri="{BB962C8B-B14F-4D97-AF65-F5344CB8AC3E}">
        <p14:creationId xmlns:p14="http://schemas.microsoft.com/office/powerpoint/2010/main" val="390649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8DEF-15F9-1867-59D1-EB812A839C0F}"/>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37FD12C7-23C0-E4EF-81BC-F82CE8518E70}"/>
              </a:ext>
            </a:extLst>
          </p:cNvPr>
          <p:cNvSpPr>
            <a:spLocks noGrp="1"/>
          </p:cNvSpPr>
          <p:nvPr>
            <p:ph type="body" sz="quarter" idx="15"/>
          </p:nvPr>
        </p:nvSpPr>
        <p:spPr/>
        <p:txBody>
          <a:bodyPr/>
          <a:lstStyle/>
          <a:p>
            <a:r>
              <a:rPr lang="sv-SE" dirty="0"/>
              <a:t>06. Skissprocess</a:t>
            </a:r>
          </a:p>
        </p:txBody>
      </p:sp>
      <p:pic>
        <p:nvPicPr>
          <p:cNvPr id="6" name="Platshållare för bild 5" descr="En bild som visar Barnkonst, rita, handskrift, design&#10;&#10;AI-genererat innehåll kan vara felaktigt.">
            <a:extLst>
              <a:ext uri="{FF2B5EF4-FFF2-40B4-BE49-F238E27FC236}">
                <a16:creationId xmlns:a16="http://schemas.microsoft.com/office/drawing/2014/main" id="{28617F5E-F12A-4F59-E671-21D296780CD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4715155A-0AC4-F3EC-3A0A-3F0D89B23645}"/>
              </a:ext>
            </a:extLst>
          </p:cNvPr>
          <p:cNvSpPr>
            <a:spLocks noGrp="1"/>
          </p:cNvSpPr>
          <p:nvPr>
            <p:ph type="body" sz="quarter" idx="16"/>
          </p:nvPr>
        </p:nvSpPr>
        <p:spPr/>
        <p:txBody>
          <a:bodyPr vert="horz" lIns="91440" tIns="45720" rIns="91440" bIns="45720" rtlCol="0" anchor="t">
            <a:noAutofit/>
          </a:bodyPr>
          <a:lstStyle/>
          <a:p>
            <a:r>
              <a:rPr lang="sv-SE" dirty="0">
                <a:latin typeface="Arial"/>
                <a:cs typeface="Arial"/>
              </a:rPr>
              <a:t>Foto: </a:t>
            </a:r>
            <a:r>
              <a:rPr lang="sv-SE" dirty="0" err="1">
                <a:latin typeface="Arial"/>
                <a:cs typeface="Arial"/>
              </a:rPr>
              <a:t>ArkDes</a:t>
            </a:r>
            <a:endParaRPr lang="sv-SE" dirty="0" err="1"/>
          </a:p>
        </p:txBody>
      </p:sp>
      <p:sp>
        <p:nvSpPr>
          <p:cNvPr id="5" name="Platshållare för text 4">
            <a:extLst>
              <a:ext uri="{FF2B5EF4-FFF2-40B4-BE49-F238E27FC236}">
                <a16:creationId xmlns:a16="http://schemas.microsoft.com/office/drawing/2014/main" id="{8EB5281B-4E25-10C0-E21B-3AE468D6314C}"/>
              </a:ext>
            </a:extLst>
          </p:cNvPr>
          <p:cNvSpPr>
            <a:spLocks noGrp="1"/>
          </p:cNvSpPr>
          <p:nvPr>
            <p:ph type="body" sz="quarter" idx="17"/>
          </p:nvPr>
        </p:nvSpPr>
        <p:spPr>
          <a:xfrm>
            <a:off x="244841" y="2813494"/>
            <a:ext cx="4734254" cy="485518"/>
          </a:xfrm>
        </p:spPr>
        <p:txBody>
          <a:bodyPr vert="horz" wrap="square" lIns="91440" tIns="45720" rIns="91440" bIns="45720" rtlCol="0" anchor="t">
            <a:spAutoFit/>
          </a:bodyPr>
          <a:lstStyle/>
          <a:p>
            <a:r>
              <a:rPr lang="sv-SE" dirty="0">
                <a:latin typeface="Arial"/>
                <a:cs typeface="Arial"/>
              </a:rPr>
              <a:t>Eleverna skissar på olika varianter och versioner för sin målgrupp, sina behov och funktioner. </a:t>
            </a:r>
          </a:p>
        </p:txBody>
      </p:sp>
    </p:spTree>
    <p:extLst>
      <p:ext uri="{BB962C8B-B14F-4D97-AF65-F5344CB8AC3E}">
        <p14:creationId xmlns:p14="http://schemas.microsoft.com/office/powerpoint/2010/main" val="1085226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09DB1-98DB-C04C-64A5-46336F6A4490}"/>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5250C11A-39D2-3D5B-FB37-F9E5344743F6}"/>
              </a:ext>
            </a:extLst>
          </p:cNvPr>
          <p:cNvSpPr>
            <a:spLocks noGrp="1"/>
          </p:cNvSpPr>
          <p:nvPr>
            <p:ph type="body" sz="quarter" idx="15"/>
          </p:nvPr>
        </p:nvSpPr>
        <p:spPr/>
        <p:txBody>
          <a:bodyPr/>
          <a:lstStyle/>
          <a:p>
            <a:r>
              <a:rPr lang="sv-SE" dirty="0"/>
              <a:t>06. Skissprocess</a:t>
            </a:r>
          </a:p>
        </p:txBody>
      </p:sp>
      <p:pic>
        <p:nvPicPr>
          <p:cNvPr id="6" name="Platshållare för bild 5" descr="En bild som visar diagram, text, Rektangel, rita&#10;&#10;AI-genererat innehåll kan vara felaktigt.">
            <a:extLst>
              <a:ext uri="{FF2B5EF4-FFF2-40B4-BE49-F238E27FC236}">
                <a16:creationId xmlns:a16="http://schemas.microsoft.com/office/drawing/2014/main" id="{7B0C42D8-FBB1-97B6-1194-C63363602F4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8643CB9F-023E-E18E-3297-3E6C8E68EDD2}"/>
              </a:ext>
            </a:extLst>
          </p:cNvPr>
          <p:cNvSpPr>
            <a:spLocks noGrp="1"/>
          </p:cNvSpPr>
          <p:nvPr>
            <p:ph type="body" sz="quarter" idx="16"/>
          </p:nvPr>
        </p:nvSpPr>
        <p:spPr>
          <a:xfrm>
            <a:off x="244841" y="6417670"/>
            <a:ext cx="3283076" cy="231980"/>
          </a:xfrm>
        </p:spPr>
        <p:txBody>
          <a:bodyPr vert="horz" lIns="91440" tIns="45720" rIns="91440" bIns="45720" rtlCol="0" anchor="t">
            <a:noAutofit/>
          </a:bodyPr>
          <a:lstStyle/>
          <a:p>
            <a:r>
              <a:rPr lang="sv-SE" dirty="0">
                <a:latin typeface="Arial"/>
                <a:cs typeface="Arial"/>
              </a:rPr>
              <a:t>Foto: Klocka, Kiruna stadshus. Artur von </a:t>
            </a:r>
            <a:r>
              <a:rPr lang="sv-SE" dirty="0" err="1">
                <a:latin typeface="Arial"/>
                <a:cs typeface="Arial"/>
              </a:rPr>
              <a:t>Schmalensee</a:t>
            </a:r>
            <a:r>
              <a:rPr lang="sv-SE" dirty="0">
                <a:latin typeface="Arial"/>
                <a:cs typeface="Arial"/>
              </a:rPr>
              <a:t>. </a:t>
            </a:r>
            <a:r>
              <a:rPr lang="sv-SE" dirty="0" err="1">
                <a:latin typeface="Arial"/>
                <a:cs typeface="Arial"/>
              </a:rPr>
              <a:t>ArkDes</a:t>
            </a:r>
            <a:r>
              <a:rPr lang="sv-SE" dirty="0">
                <a:latin typeface="Arial"/>
                <a:cs typeface="Arial"/>
              </a:rPr>
              <a:t> samling</a:t>
            </a:r>
            <a:endParaRPr lang="sv-SE" dirty="0" err="1"/>
          </a:p>
        </p:txBody>
      </p:sp>
      <p:sp>
        <p:nvSpPr>
          <p:cNvPr id="5" name="Platshållare för text 4">
            <a:extLst>
              <a:ext uri="{FF2B5EF4-FFF2-40B4-BE49-F238E27FC236}">
                <a16:creationId xmlns:a16="http://schemas.microsoft.com/office/drawing/2014/main" id="{30B89FD8-B08F-C59C-98E9-1D89E260F2D9}"/>
              </a:ext>
            </a:extLst>
          </p:cNvPr>
          <p:cNvSpPr>
            <a:spLocks noGrp="1"/>
          </p:cNvSpPr>
          <p:nvPr>
            <p:ph type="body" sz="quarter" idx="17"/>
          </p:nvPr>
        </p:nvSpPr>
        <p:spPr>
          <a:xfrm>
            <a:off x="244841" y="2813494"/>
            <a:ext cx="4734254" cy="3125984"/>
          </a:xfrm>
        </p:spPr>
        <p:txBody>
          <a:bodyPr vert="horz" wrap="square" lIns="91440" tIns="45720" rIns="91440" bIns="45720" rtlCol="0" anchor="t">
            <a:spAutoFit/>
          </a:bodyPr>
          <a:lstStyle/>
          <a:p>
            <a:r>
              <a:rPr lang="sv-SE" b="1" dirty="0">
                <a:ea typeface="Calibri"/>
                <a:cs typeface="Arial" panose="020B0604020202020204" pitchFamily="34" charset="0"/>
              </a:rPr>
              <a:t>Många snabba skisser</a:t>
            </a:r>
            <a:endParaRPr lang="sv-SE"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Välj ett par behov ur behovsanalysen. Vik 10 A4 papper 2 eller 3 gånger för att skapa ett enkelt rutnät utan stora marginaler. </a:t>
            </a:r>
            <a:endParaRPr lang="en-US"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Sätt en timer på allt från 30 sekunder upp till 3 minuter, välj olika intervall.</a:t>
            </a:r>
            <a:endParaRPr lang="en-US"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Sätt gärna på musik och skissa funktioner och svar på behoven under stor </a:t>
            </a:r>
            <a:r>
              <a:rPr lang="sv-SE" dirty="0" err="1">
                <a:ea typeface="Calibri"/>
                <a:cs typeface="Arial" panose="020B0604020202020204" pitchFamily="34" charset="0"/>
              </a:rPr>
              <a:t>tidpress</a:t>
            </a:r>
            <a:r>
              <a:rPr lang="sv-SE" dirty="0">
                <a:ea typeface="Calibri"/>
                <a:cs typeface="Arial" panose="020B0604020202020204" pitchFamily="34" charset="0"/>
              </a:rPr>
              <a:t>. Försök komma på nya idéer för varje skiss och pusha gränserna för vad ni ser som rimligt. </a:t>
            </a:r>
            <a:endParaRPr lang="en-US"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Välj ut era favoritfunktioner och favoritskisser. Vidareutveckla eventuellt i renare skisser. Obs, håll uppe tempot!</a:t>
            </a:r>
            <a:endParaRPr lang="en-US" dirty="0">
              <a:ea typeface="Calibri"/>
              <a:cs typeface="Arial" panose="020B0604020202020204" pitchFamily="34" charset="0"/>
            </a:endParaRPr>
          </a:p>
        </p:txBody>
      </p:sp>
    </p:spTree>
    <p:extLst>
      <p:ext uri="{BB962C8B-B14F-4D97-AF65-F5344CB8AC3E}">
        <p14:creationId xmlns:p14="http://schemas.microsoft.com/office/powerpoint/2010/main" val="1085556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49281-C3A8-413C-3152-3ECD67E16D24}"/>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ACD69CC-653D-64D2-4514-7425ABBDF1CC}"/>
              </a:ext>
            </a:extLst>
          </p:cNvPr>
          <p:cNvSpPr>
            <a:spLocks noGrp="1"/>
          </p:cNvSpPr>
          <p:nvPr>
            <p:ph type="body" sz="quarter" idx="15"/>
          </p:nvPr>
        </p:nvSpPr>
        <p:spPr/>
        <p:txBody>
          <a:bodyPr/>
          <a:lstStyle/>
          <a:p>
            <a:r>
              <a:rPr lang="sv-SE"/>
              <a:t>06. Skissprocess</a:t>
            </a:r>
          </a:p>
        </p:txBody>
      </p:sp>
      <p:pic>
        <p:nvPicPr>
          <p:cNvPr id="6" name="Platshållare för bild 5" descr="En bild som visar text, kvitto, papper, Pappersprodukt&#10;&#10;AI-genererat innehåll kan vara felaktigt.">
            <a:extLst>
              <a:ext uri="{FF2B5EF4-FFF2-40B4-BE49-F238E27FC236}">
                <a16:creationId xmlns:a16="http://schemas.microsoft.com/office/drawing/2014/main" id="{6C10B531-4F1F-567D-0F65-60184CD718E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E0B15B3D-7DBB-D6D2-5836-20257DE7DA9B}"/>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674D92B3-9393-9A91-6C7B-7BEFDCFBD4B3}"/>
              </a:ext>
            </a:extLst>
          </p:cNvPr>
          <p:cNvSpPr>
            <a:spLocks noGrp="1"/>
          </p:cNvSpPr>
          <p:nvPr>
            <p:ph type="body" sz="quarter" idx="17"/>
          </p:nvPr>
        </p:nvSpPr>
        <p:spPr>
          <a:xfrm>
            <a:off x="244841" y="2813494"/>
            <a:ext cx="4734254" cy="2184188"/>
          </a:xfrm>
        </p:spPr>
        <p:txBody>
          <a:bodyPr vert="horz" wrap="square" lIns="91440" tIns="45720" rIns="91440" bIns="45720" rtlCol="0" anchor="t">
            <a:spAutoFit/>
          </a:bodyPr>
          <a:lstStyle/>
          <a:p>
            <a:r>
              <a:rPr lang="sv-SE" b="1" dirty="0">
                <a:ea typeface="Calibri"/>
                <a:cs typeface="Arial" panose="020B0604020202020204" pitchFamily="34" charset="0"/>
              </a:rPr>
              <a:t>Skissa i olika årstider och tider på dygnet</a:t>
            </a:r>
            <a:endParaRPr lang="sv-SE"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Utveckla skisser i olika årstider och under olika tider på dygnet, arbeta snabbt och håll fokus på funktioner och att förfina detaljer</a:t>
            </a:r>
            <a:endParaRPr lang="en-US" dirty="0">
              <a:ea typeface="Calibri"/>
              <a:cs typeface="Arial" panose="020B0604020202020204" pitchFamily="34" charset="0"/>
            </a:endParaRPr>
          </a:p>
          <a:p>
            <a:pPr marL="171450" indent="-171450">
              <a:buFont typeface="Arial,Sans-Serif"/>
              <a:buChar char="•"/>
            </a:pPr>
            <a:r>
              <a:rPr lang="sv-SE" dirty="0">
                <a:ea typeface="Calibri"/>
                <a:cs typeface="Arial" panose="020B0604020202020204" pitchFamily="34" charset="0"/>
              </a:rPr>
              <a:t>Se till att ta fram tillräckligt många skisser för att kunna välja de ni vill gå vidare med. </a:t>
            </a:r>
            <a:endParaRPr lang="en-US" dirty="0">
              <a:ea typeface="Calibri"/>
              <a:cs typeface="Arial" panose="020B0604020202020204" pitchFamily="34" charset="0"/>
            </a:endParaRPr>
          </a:p>
          <a:p>
            <a:endParaRPr lang="sv-SE" dirty="0">
              <a:ea typeface="Calibri"/>
              <a:cs typeface="Arial" panose="020B0604020202020204" pitchFamily="34" charset="0"/>
            </a:endParaRPr>
          </a:p>
          <a:p>
            <a:endParaRPr lang="sv-SE" b="1" dirty="0">
              <a:ea typeface="Calibri"/>
              <a:cs typeface="Arial" panose="020B0604020202020204" pitchFamily="34" charset="0"/>
            </a:endParaRPr>
          </a:p>
        </p:txBody>
      </p:sp>
    </p:spTree>
    <p:extLst>
      <p:ext uri="{BB962C8B-B14F-4D97-AF65-F5344CB8AC3E}">
        <p14:creationId xmlns:p14="http://schemas.microsoft.com/office/powerpoint/2010/main" val="16671285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78C08-AF3C-9060-7A8E-30A6C91178FD}"/>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D05796B-E45C-D88C-32D5-BD2DD8878CBD}"/>
              </a:ext>
            </a:extLst>
          </p:cNvPr>
          <p:cNvSpPr>
            <a:spLocks noGrp="1"/>
          </p:cNvSpPr>
          <p:nvPr>
            <p:ph type="body" sz="quarter" idx="15"/>
          </p:nvPr>
        </p:nvSpPr>
        <p:spPr/>
        <p:txBody>
          <a:bodyPr/>
          <a:lstStyle/>
          <a:p>
            <a:r>
              <a:rPr lang="sv-SE"/>
              <a:t>06. Skissprocess</a:t>
            </a:r>
          </a:p>
        </p:txBody>
      </p:sp>
      <p:pic>
        <p:nvPicPr>
          <p:cNvPr id="6" name="Platshållare för bild 5" descr="En bild som visar klädsel, person, möbler, småbarn&#10;&#10;AI-genererat innehåll kan vara felaktigt.">
            <a:extLst>
              <a:ext uri="{FF2B5EF4-FFF2-40B4-BE49-F238E27FC236}">
                <a16:creationId xmlns:a16="http://schemas.microsoft.com/office/drawing/2014/main" id="{2AE57216-7963-8335-78C1-EFDAE7DB616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34201912-CEEF-69FC-5E65-7196F69F3FF5}"/>
              </a:ext>
            </a:extLst>
          </p:cNvPr>
          <p:cNvSpPr>
            <a:spLocks noGrp="1"/>
          </p:cNvSpPr>
          <p:nvPr>
            <p:ph type="body" sz="quarter" idx="16"/>
          </p:nvPr>
        </p:nvSpPr>
        <p:spPr>
          <a:xfrm>
            <a:off x="244841" y="6417670"/>
            <a:ext cx="3664077" cy="226580"/>
          </a:xfrm>
        </p:spPr>
        <p:txBody>
          <a:bodyPr vert="horz" lIns="91440" tIns="45720" rIns="91440" bIns="45720" rtlCol="0" anchor="t">
            <a:noAutofit/>
          </a:bodyPr>
          <a:lstStyle/>
          <a:p>
            <a:r>
              <a:rPr lang="sv-SE" dirty="0">
                <a:latin typeface="Arial"/>
                <a:cs typeface="Arial"/>
              </a:rPr>
              <a:t>Foto: </a:t>
            </a:r>
            <a:r>
              <a:rPr lang="sv-SE" dirty="0">
                <a:solidFill>
                  <a:srgbClr val="000000"/>
                </a:solidFill>
                <a:latin typeface="Arial"/>
                <a:cs typeface="Arial"/>
              </a:rPr>
              <a:t>Växa med läxa mm med barn. KF Möbler. Sune Sundahl.</a:t>
            </a:r>
            <a:endParaRPr lang="sv-SE" dirty="0">
              <a:solidFill>
                <a:srgbClr val="000000"/>
              </a:solidFill>
              <a:cs typeface="Arial"/>
            </a:endParaRPr>
          </a:p>
        </p:txBody>
      </p:sp>
      <p:sp>
        <p:nvSpPr>
          <p:cNvPr id="5" name="Platshållare för text 4">
            <a:extLst>
              <a:ext uri="{FF2B5EF4-FFF2-40B4-BE49-F238E27FC236}">
                <a16:creationId xmlns:a16="http://schemas.microsoft.com/office/drawing/2014/main" id="{5400903A-B86D-9459-B025-EC4660765B87}"/>
              </a:ext>
            </a:extLst>
          </p:cNvPr>
          <p:cNvSpPr>
            <a:spLocks noGrp="1"/>
          </p:cNvSpPr>
          <p:nvPr>
            <p:ph type="body" sz="quarter" idx="17"/>
          </p:nvPr>
        </p:nvSpPr>
        <p:spPr>
          <a:xfrm>
            <a:off x="244841" y="2813494"/>
            <a:ext cx="4734254" cy="2416046"/>
          </a:xfrm>
        </p:spPr>
        <p:txBody>
          <a:bodyPr vert="horz" wrap="square" lIns="91440" tIns="45720" rIns="91440" bIns="45720" rtlCol="0" anchor="t">
            <a:spAutoFit/>
          </a:bodyPr>
          <a:lstStyle/>
          <a:p>
            <a:r>
              <a:rPr lang="sv-SE" b="1" dirty="0">
                <a:ea typeface="Calibri"/>
                <a:cs typeface="Arial" panose="020B0604020202020204" pitchFamily="34" charset="0"/>
              </a:rPr>
              <a:t>Skissa utifrån olika användares perspektiv</a:t>
            </a:r>
            <a:endParaRPr lang="en-US" dirty="0">
              <a:ea typeface="Calibri"/>
              <a:cs typeface="Arial" panose="020B0604020202020204" pitchFamily="34" charset="0"/>
            </a:endParaRPr>
          </a:p>
          <a:p>
            <a:pPr marL="285750" indent="-171450">
              <a:buFont typeface="Arial,Sans-Serif"/>
              <a:buChar char="•"/>
            </a:pPr>
            <a:r>
              <a:rPr lang="sv-SE" dirty="0">
                <a:ea typeface="Calibri"/>
                <a:cs typeface="Arial" panose="020B0604020202020204" pitchFamily="34" charset="0"/>
              </a:rPr>
              <a:t>Använd en bredd av användarperspektiv i övningen. Till exempel genom att välja </a:t>
            </a:r>
            <a:r>
              <a:rPr lang="sv-SE" dirty="0">
                <a:ea typeface="Calibri"/>
                <a:cs typeface="Arial" panose="020B0604020202020204" pitchFamily="34" charset="0"/>
                <a:hlinkClick r:id="rId3"/>
              </a:rPr>
              <a:t>Cards for Humanity</a:t>
            </a:r>
            <a:r>
              <a:rPr lang="sv-SE" dirty="0">
                <a:ea typeface="Calibri"/>
                <a:cs typeface="Arial" panose="020B0604020202020204" pitchFamily="34" charset="0"/>
              </a:rPr>
              <a:t> eller en annan variant. </a:t>
            </a:r>
            <a:endParaRPr lang="en-US" dirty="0">
              <a:ea typeface="Calibri"/>
              <a:cs typeface="Arial" panose="020B0604020202020204" pitchFamily="34" charset="0"/>
            </a:endParaRPr>
          </a:p>
          <a:p>
            <a:pPr marL="285750" indent="-171450">
              <a:buFont typeface="Arial,Sans-Serif"/>
              <a:buChar char="•"/>
            </a:pPr>
            <a:r>
              <a:rPr lang="sv-SE" dirty="0">
                <a:ea typeface="Calibri"/>
                <a:cs typeface="Arial" panose="020B0604020202020204" pitchFamily="34" charset="0"/>
              </a:rPr>
              <a:t>Välj de behov eller funktioner ni vill gestalta och skissa fram förslag utifrån olika användares förutsättningar, funktionsvariationer och preferenser. </a:t>
            </a:r>
            <a:endParaRPr lang="en-US" dirty="0">
              <a:ea typeface="Calibri"/>
              <a:cs typeface="Arial" panose="020B0604020202020204" pitchFamily="34" charset="0"/>
            </a:endParaRPr>
          </a:p>
          <a:p>
            <a:pPr marL="285750" indent="-171450">
              <a:buFont typeface="Arial,Sans-Serif"/>
              <a:buChar char="•"/>
            </a:pPr>
            <a:r>
              <a:rPr lang="sv-SE" dirty="0">
                <a:ea typeface="Calibri"/>
                <a:cs typeface="Arial" panose="020B0604020202020204" pitchFamily="34" charset="0"/>
              </a:rPr>
              <a:t>Gör många olika skisser och välj sedan ut de ni anser har högst potential. Använd behovsanalysen och välj ut vilka ni går vidare med. </a:t>
            </a:r>
            <a:endParaRPr lang="en-US" dirty="0">
              <a:ea typeface="Calibri"/>
              <a:cs typeface="Arial" panose="020B0604020202020204" pitchFamily="34" charset="0"/>
            </a:endParaRPr>
          </a:p>
        </p:txBody>
      </p:sp>
    </p:spTree>
    <p:extLst>
      <p:ext uri="{BB962C8B-B14F-4D97-AF65-F5344CB8AC3E}">
        <p14:creationId xmlns:p14="http://schemas.microsoft.com/office/powerpoint/2010/main" val="542349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4BE92F29-E162-4B35-08F1-641BEBC595EF}"/>
              </a:ext>
            </a:extLst>
          </p:cNvPr>
          <p:cNvSpPr>
            <a:spLocks noGrp="1"/>
          </p:cNvSpPr>
          <p:nvPr>
            <p:ph type="body" sz="quarter" idx="15"/>
          </p:nvPr>
        </p:nvSpPr>
        <p:spPr>
          <a:xfrm>
            <a:off x="244842" y="472141"/>
            <a:ext cx="4734254" cy="607602"/>
          </a:xfrm>
        </p:spPr>
        <p:txBody>
          <a:bodyPr/>
          <a:lstStyle/>
          <a:p>
            <a:r>
              <a:rPr lang="sv-SE"/>
              <a:t>07. Presentation, återkoppling och mer skissande</a:t>
            </a:r>
          </a:p>
        </p:txBody>
      </p:sp>
      <p:sp>
        <p:nvSpPr>
          <p:cNvPr id="4" name="Platshållare för text 3">
            <a:extLst>
              <a:ext uri="{FF2B5EF4-FFF2-40B4-BE49-F238E27FC236}">
                <a16:creationId xmlns:a16="http://schemas.microsoft.com/office/drawing/2014/main" id="{6328CB21-8163-1B97-5740-06194AA51D51}"/>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1F76B22E-110B-16AF-119D-3D16258E49E2}"/>
              </a:ext>
            </a:extLst>
          </p:cNvPr>
          <p:cNvSpPr>
            <a:spLocks noGrp="1"/>
          </p:cNvSpPr>
          <p:nvPr>
            <p:ph type="body" sz="quarter" idx="17"/>
          </p:nvPr>
        </p:nvSpPr>
        <p:spPr>
          <a:xfrm>
            <a:off x="244841" y="2813494"/>
            <a:ext cx="4734254" cy="485518"/>
          </a:xfrm>
        </p:spPr>
        <p:txBody>
          <a:bodyPr vert="horz" wrap="square" lIns="91440" tIns="45720" rIns="91440" bIns="45720" rtlCol="0" anchor="t">
            <a:spAutoFit/>
          </a:bodyPr>
          <a:lstStyle/>
          <a:p>
            <a:r>
              <a:rPr lang="sv-SE" dirty="0">
                <a:latin typeface="Arial"/>
                <a:cs typeface="Arial"/>
              </a:rPr>
              <a:t>Eleverna presenterar sitt arbete så här långt, får feedback och fortsätter skissa med det som utgångspunkt. </a:t>
            </a:r>
          </a:p>
        </p:txBody>
      </p:sp>
      <p:pic>
        <p:nvPicPr>
          <p:cNvPr id="8" name="Platshållare för bild 7" descr="En bild som visar text, Post-it, handskrift, kontorsvaror&#10;&#10;AI-genererat innehåll kan vara felaktigt.">
            <a:extLst>
              <a:ext uri="{FF2B5EF4-FFF2-40B4-BE49-F238E27FC236}">
                <a16:creationId xmlns:a16="http://schemas.microsoft.com/office/drawing/2014/main" id="{DA7CBABA-7E43-B178-145F-1D9B0C66529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Tree>
    <p:extLst>
      <p:ext uri="{BB962C8B-B14F-4D97-AF65-F5344CB8AC3E}">
        <p14:creationId xmlns:p14="http://schemas.microsoft.com/office/powerpoint/2010/main" val="286741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EE8A779-F1FE-002F-FE08-BE2A068D3B32}"/>
              </a:ext>
            </a:extLst>
          </p:cNvPr>
          <p:cNvSpPr>
            <a:spLocks noGrp="1"/>
          </p:cNvSpPr>
          <p:nvPr>
            <p:ph type="body" sz="quarter" idx="15"/>
          </p:nvPr>
        </p:nvSpPr>
        <p:spPr/>
        <p:txBody>
          <a:bodyPr/>
          <a:lstStyle/>
          <a:p>
            <a:r>
              <a:rPr lang="sv-SE"/>
              <a:t>08. Idé och skissarbete</a:t>
            </a:r>
          </a:p>
        </p:txBody>
      </p:sp>
      <p:pic>
        <p:nvPicPr>
          <p:cNvPr id="6" name="Platshållare för bild 5" descr="En bild som visar text, konst, inomhus&#10;&#10;AI-genererat innehåll kan vara felaktigt.">
            <a:extLst>
              <a:ext uri="{FF2B5EF4-FFF2-40B4-BE49-F238E27FC236}">
                <a16:creationId xmlns:a16="http://schemas.microsoft.com/office/drawing/2014/main" id="{3F6DB995-B46E-8DB9-B198-9B7EACA6A3E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5311DCB6-79AB-C398-453F-9D1145CD38CE}"/>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4C4D3BD1-A009-60F6-D011-9550AD5FD5AA}"/>
              </a:ext>
            </a:extLst>
          </p:cNvPr>
          <p:cNvSpPr>
            <a:spLocks noGrp="1"/>
          </p:cNvSpPr>
          <p:nvPr>
            <p:ph type="body" sz="quarter" idx="17"/>
          </p:nvPr>
        </p:nvSpPr>
        <p:spPr>
          <a:xfrm>
            <a:off x="244841" y="2813494"/>
            <a:ext cx="4734254" cy="674031"/>
          </a:xfrm>
        </p:spPr>
        <p:txBody>
          <a:bodyPr vert="horz" wrap="square" lIns="91440" tIns="45720" rIns="91440" bIns="45720" rtlCol="0" anchor="t">
            <a:spAutoFit/>
          </a:bodyPr>
          <a:lstStyle/>
          <a:p>
            <a:r>
              <a:rPr lang="sv-SE" dirty="0">
                <a:latin typeface="Arial"/>
                <a:cs typeface="Arial"/>
              </a:rPr>
              <a:t>Eleverna fortsätter skissa i olika material och tekniker, tillexempel genom en </a:t>
            </a:r>
            <a:r>
              <a:rPr lang="sv-SE" dirty="0" err="1">
                <a:latin typeface="Arial"/>
                <a:cs typeface="Arial"/>
              </a:rPr>
              <a:t>moodboard</a:t>
            </a:r>
            <a:r>
              <a:rPr lang="sv-SE" dirty="0">
                <a:latin typeface="Arial"/>
                <a:cs typeface="Arial"/>
              </a:rPr>
              <a:t>, skissmodell och digitala verktyg.</a:t>
            </a:r>
          </a:p>
        </p:txBody>
      </p:sp>
    </p:spTree>
    <p:extLst>
      <p:ext uri="{BB962C8B-B14F-4D97-AF65-F5344CB8AC3E}">
        <p14:creationId xmlns:p14="http://schemas.microsoft.com/office/powerpoint/2010/main" val="2439787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2101425-76D5-DD96-5A91-AA6C21E559FC}"/>
              </a:ext>
            </a:extLst>
          </p:cNvPr>
          <p:cNvSpPr>
            <a:spLocks noGrp="1"/>
          </p:cNvSpPr>
          <p:nvPr>
            <p:ph type="body" sz="quarter" idx="15"/>
          </p:nvPr>
        </p:nvSpPr>
        <p:spPr/>
        <p:txBody>
          <a:bodyPr/>
          <a:lstStyle/>
          <a:p>
            <a:r>
              <a:rPr lang="sv-SE"/>
              <a:t>09. Förberedelser delredovisning</a:t>
            </a:r>
          </a:p>
        </p:txBody>
      </p:sp>
      <p:pic>
        <p:nvPicPr>
          <p:cNvPr id="6" name="Platshållare för bild 5">
            <a:extLst>
              <a:ext uri="{FF2B5EF4-FFF2-40B4-BE49-F238E27FC236}">
                <a16:creationId xmlns:a16="http://schemas.microsoft.com/office/drawing/2014/main" id="{939BC74B-DAAB-D71F-1D9C-AF7C1F814707}"/>
              </a:ext>
            </a:extLst>
          </p:cNvPr>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119000"/>
                    </a14:imgEffect>
                    <a14:imgEffect>
                      <a14:brightnessContrast bright="6000"/>
                    </a14:imgEffect>
                  </a14:imgLayer>
                </a14:imgProps>
              </a:ext>
              <a:ext uri="{28A0092B-C50C-407E-A947-70E740481C1C}">
                <a14:useLocalDpi xmlns:a14="http://schemas.microsoft.com/office/drawing/2010/main"/>
              </a:ext>
            </a:extLst>
          </a:blip>
          <a:srcRect/>
          <a:stretch>
            <a:fillRect/>
          </a:stretch>
        </p:blipFill>
        <p:spPr>
          <a:xfrm>
            <a:off x="5452363" y="169113"/>
            <a:ext cx="6419223" cy="6520654"/>
          </a:xfrm>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EECEDAAE-33E6-701E-59C0-482856A4AC1C}"/>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CF1C5A33-6EA9-6738-5ADF-F2FC076D56AD}"/>
              </a:ext>
            </a:extLst>
          </p:cNvPr>
          <p:cNvSpPr>
            <a:spLocks noGrp="1"/>
          </p:cNvSpPr>
          <p:nvPr>
            <p:ph type="body" sz="quarter" idx="17"/>
          </p:nvPr>
        </p:nvSpPr>
        <p:spPr>
          <a:xfrm>
            <a:off x="244841" y="2813494"/>
            <a:ext cx="4734254" cy="480131"/>
          </a:xfrm>
        </p:spPr>
        <p:txBody>
          <a:bodyPr vert="horz" wrap="square" lIns="91440" tIns="45720" rIns="91440" bIns="45720" rtlCol="0" anchor="t">
            <a:spAutoFit/>
          </a:bodyPr>
          <a:lstStyle/>
          <a:p>
            <a:r>
              <a:rPr lang="sv-SE" dirty="0">
                <a:latin typeface="Arial"/>
                <a:cs typeface="Arial"/>
              </a:rPr>
              <a:t>Eleverna förbereder sin delredovisning där de ska ha med skisser och annat material som är relevant. </a:t>
            </a:r>
          </a:p>
        </p:txBody>
      </p:sp>
    </p:spTree>
    <p:extLst>
      <p:ext uri="{BB962C8B-B14F-4D97-AF65-F5344CB8AC3E}">
        <p14:creationId xmlns:p14="http://schemas.microsoft.com/office/powerpoint/2010/main" val="1849303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9BE5F483-F716-143A-B921-C19A12D20EEC}"/>
              </a:ext>
            </a:extLst>
          </p:cNvPr>
          <p:cNvSpPr>
            <a:spLocks noGrp="1"/>
          </p:cNvSpPr>
          <p:nvPr>
            <p:ph type="body" sz="quarter" idx="15"/>
          </p:nvPr>
        </p:nvSpPr>
        <p:spPr/>
        <p:txBody>
          <a:bodyPr/>
          <a:lstStyle/>
          <a:p>
            <a:r>
              <a:rPr lang="sv-SE"/>
              <a:t>10. Delredovisning och feedback</a:t>
            </a:r>
          </a:p>
        </p:txBody>
      </p:sp>
      <p:sp>
        <p:nvSpPr>
          <p:cNvPr id="4" name="Platshållare för text 3">
            <a:extLst>
              <a:ext uri="{FF2B5EF4-FFF2-40B4-BE49-F238E27FC236}">
                <a16:creationId xmlns:a16="http://schemas.microsoft.com/office/drawing/2014/main" id="{E15E0464-F8D7-004E-5BDA-005DC7C63CC4}"/>
              </a:ext>
            </a:extLst>
          </p:cNvPr>
          <p:cNvSpPr>
            <a:spLocks noGrp="1"/>
          </p:cNvSpPr>
          <p:nvPr>
            <p:ph type="body" sz="quarter" idx="16"/>
          </p:nvPr>
        </p:nvSpPr>
        <p:spPr/>
        <p:txBody>
          <a:bodyPr vert="horz" lIns="91440" tIns="45720" rIns="91440" bIns="45720" rtlCol="0" anchor="t">
            <a:noAutofit/>
          </a:bodyPr>
          <a:lstStyle/>
          <a:p>
            <a:r>
              <a:rPr lang="sv-SE"/>
              <a:t>Foto: </a:t>
            </a:r>
            <a:r>
              <a:rPr lang="sv-SE" err="1"/>
              <a:t>ArkDes</a:t>
            </a:r>
          </a:p>
        </p:txBody>
      </p:sp>
      <p:sp>
        <p:nvSpPr>
          <p:cNvPr id="5" name="Platshållare för text 4">
            <a:extLst>
              <a:ext uri="{FF2B5EF4-FFF2-40B4-BE49-F238E27FC236}">
                <a16:creationId xmlns:a16="http://schemas.microsoft.com/office/drawing/2014/main" id="{AA260B87-B970-CD1F-7523-7FCEE2C274BE}"/>
              </a:ext>
            </a:extLst>
          </p:cNvPr>
          <p:cNvSpPr>
            <a:spLocks noGrp="1"/>
          </p:cNvSpPr>
          <p:nvPr>
            <p:ph type="body" sz="quarter" idx="17"/>
          </p:nvPr>
        </p:nvSpPr>
        <p:spPr>
          <a:xfrm>
            <a:off x="244841" y="2813494"/>
            <a:ext cx="4734254" cy="867930"/>
          </a:xfrm>
        </p:spPr>
        <p:txBody>
          <a:bodyPr vert="horz" wrap="square" lIns="91440" tIns="45720" rIns="91440" bIns="45720" rtlCol="0" anchor="t">
            <a:spAutoFit/>
          </a:bodyPr>
          <a:lstStyle/>
          <a:p>
            <a:r>
              <a:rPr lang="sv-SE" dirty="0">
                <a:latin typeface="Arial"/>
                <a:cs typeface="Arial"/>
              </a:rPr>
              <a:t>Delredovisningen genomförs med feedback från lärare och ArkDes eller en annan extern part (t.ex. om gymnasiet samarbetar med kommunen, en lokal designer eller en annan intressent). (Se mapp med bilagor.)</a:t>
            </a:r>
            <a:endParaRPr lang="sv-SE" dirty="0"/>
          </a:p>
        </p:txBody>
      </p:sp>
      <p:pic>
        <p:nvPicPr>
          <p:cNvPr id="8" name="Platshållare för bild 7">
            <a:extLst>
              <a:ext uri="{FF2B5EF4-FFF2-40B4-BE49-F238E27FC236}">
                <a16:creationId xmlns:a16="http://schemas.microsoft.com/office/drawing/2014/main" id="{4AAF4E30-C984-5304-E47E-BF0814A695A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Tree>
    <p:extLst>
      <p:ext uri="{BB962C8B-B14F-4D97-AF65-F5344CB8AC3E}">
        <p14:creationId xmlns:p14="http://schemas.microsoft.com/office/powerpoint/2010/main" val="2163392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5E75D35-DDF9-05D7-05A2-4BBEE0FF4ABB}"/>
              </a:ext>
            </a:extLst>
          </p:cNvPr>
          <p:cNvSpPr>
            <a:spLocks noGrp="1"/>
          </p:cNvSpPr>
          <p:nvPr>
            <p:ph type="body" sz="quarter" idx="15"/>
          </p:nvPr>
        </p:nvSpPr>
        <p:spPr>
          <a:xfrm>
            <a:off x="244842" y="597047"/>
            <a:ext cx="4734254" cy="357790"/>
          </a:xfrm>
        </p:spPr>
        <p:txBody>
          <a:bodyPr/>
          <a:lstStyle/>
          <a:p>
            <a:r>
              <a:rPr lang="sv-SE">
                <a:latin typeface="Arial"/>
                <a:cs typeface="Arial"/>
              </a:rPr>
              <a:t>10. Delredovisning och feedback</a:t>
            </a:r>
          </a:p>
        </p:txBody>
      </p:sp>
      <p:sp>
        <p:nvSpPr>
          <p:cNvPr id="4" name="Platshållare för text 3">
            <a:extLst>
              <a:ext uri="{FF2B5EF4-FFF2-40B4-BE49-F238E27FC236}">
                <a16:creationId xmlns:a16="http://schemas.microsoft.com/office/drawing/2014/main" id="{B635F832-ABF9-F1EC-0611-32E5B57D7912}"/>
              </a:ext>
            </a:extLst>
          </p:cNvPr>
          <p:cNvSpPr>
            <a:spLocks noGrp="1"/>
          </p:cNvSpPr>
          <p:nvPr>
            <p:ph type="body" sz="quarter" idx="16"/>
          </p:nvPr>
        </p:nvSpPr>
        <p:spPr/>
        <p:txBody>
          <a:bodyPr vert="horz" lIns="91440" tIns="45720" rIns="91440" bIns="45720" rtlCol="0" anchor="t">
            <a:noAutofit/>
          </a:bodyPr>
          <a:lstStyle/>
          <a:p>
            <a:r>
              <a:rPr lang="sv-SE"/>
              <a:t>Se bilagor</a:t>
            </a:r>
          </a:p>
        </p:txBody>
      </p:sp>
      <p:sp>
        <p:nvSpPr>
          <p:cNvPr id="5" name="Platshållare för text 4">
            <a:extLst>
              <a:ext uri="{FF2B5EF4-FFF2-40B4-BE49-F238E27FC236}">
                <a16:creationId xmlns:a16="http://schemas.microsoft.com/office/drawing/2014/main" id="{2D4F117A-B8C9-3F7E-763C-804B9A1CB540}"/>
              </a:ext>
            </a:extLst>
          </p:cNvPr>
          <p:cNvSpPr>
            <a:spLocks noGrp="1"/>
          </p:cNvSpPr>
          <p:nvPr>
            <p:ph type="body" sz="quarter" idx="17"/>
          </p:nvPr>
        </p:nvSpPr>
        <p:spPr>
          <a:xfrm>
            <a:off x="244841" y="2813494"/>
            <a:ext cx="4734254" cy="674031"/>
          </a:xfrm>
        </p:spPr>
        <p:txBody>
          <a:bodyPr vert="horz" wrap="square" lIns="91440" tIns="45720" rIns="91440" bIns="45720" rtlCol="0" anchor="t">
            <a:spAutoFit/>
          </a:bodyPr>
          <a:lstStyle/>
          <a:p>
            <a:r>
              <a:rPr lang="sv-SE" dirty="0">
                <a:latin typeface="Arial"/>
                <a:cs typeface="Arial"/>
              </a:rPr>
              <a:t>Återkoppling elever till elever. Eleverna ger feedback till varandra enligt formuläret - 10. Delredovisning frågor (se mappen med bilagor).</a:t>
            </a:r>
          </a:p>
        </p:txBody>
      </p:sp>
      <p:pic>
        <p:nvPicPr>
          <p:cNvPr id="8" name="Platshållare för bild 7" descr="En bild som visar text, Post-it, handskrift, Rektangel&#10;&#10;AI-genererat innehåll kan vara felaktigt.">
            <a:extLst>
              <a:ext uri="{FF2B5EF4-FFF2-40B4-BE49-F238E27FC236}">
                <a16:creationId xmlns:a16="http://schemas.microsoft.com/office/drawing/2014/main" id="{92D0EFD4-82AB-43FD-87EF-39EE8449163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a:prstGeom prst="rect">
            <a:avLst/>
          </a:prstGeom>
          <a:solidFill>
            <a:srgbClr val="FFFFFF">
              <a:lumMod val="90000"/>
            </a:srgbClr>
          </a:solidFill>
        </p:spPr>
      </p:pic>
    </p:spTree>
    <p:extLst>
      <p:ext uri="{BB962C8B-B14F-4D97-AF65-F5344CB8AC3E}">
        <p14:creationId xmlns:p14="http://schemas.microsoft.com/office/powerpoint/2010/main" val="3881337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7D55B-1EE7-9271-CBDF-39598952B1C1}"/>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ED9807CF-4A40-D4FD-EF70-E5B9F7D4F456}"/>
              </a:ext>
            </a:extLst>
          </p:cNvPr>
          <p:cNvSpPr>
            <a:spLocks noGrp="1"/>
          </p:cNvSpPr>
          <p:nvPr>
            <p:ph type="body" sz="quarter" idx="15"/>
          </p:nvPr>
        </p:nvSpPr>
        <p:spPr/>
        <p:txBody>
          <a:bodyPr/>
          <a:lstStyle/>
          <a:p>
            <a:r>
              <a:rPr lang="sv-SE"/>
              <a:t>11. Designbeslut</a:t>
            </a:r>
          </a:p>
        </p:txBody>
      </p:sp>
      <p:pic>
        <p:nvPicPr>
          <p:cNvPr id="6" name="Platshållare för bild 5">
            <a:extLst>
              <a:ext uri="{FF2B5EF4-FFF2-40B4-BE49-F238E27FC236}">
                <a16:creationId xmlns:a16="http://schemas.microsoft.com/office/drawing/2014/main" id="{3C3C3D6E-734D-4CA4-89CD-EC89A5D52717}"/>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DB17B576-6D0A-68DF-8810-F28AFD7103DA}"/>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634F9318-5D5E-18E8-A70F-7F6CA6005E04}"/>
              </a:ext>
            </a:extLst>
          </p:cNvPr>
          <p:cNvSpPr>
            <a:spLocks noGrp="1"/>
          </p:cNvSpPr>
          <p:nvPr>
            <p:ph type="body" sz="quarter" idx="17"/>
          </p:nvPr>
        </p:nvSpPr>
        <p:spPr>
          <a:xfrm>
            <a:off x="244841" y="2813494"/>
            <a:ext cx="4734254" cy="286617"/>
          </a:xfrm>
        </p:spPr>
        <p:txBody>
          <a:bodyPr vert="horz" wrap="square" lIns="91440" tIns="45720" rIns="91440" bIns="45720" rtlCol="0" anchor="t">
            <a:spAutoFit/>
          </a:bodyPr>
          <a:lstStyle/>
          <a:p>
            <a:r>
              <a:rPr lang="sv-SE" dirty="0">
                <a:latin typeface="Arial"/>
                <a:cs typeface="Arial"/>
              </a:rPr>
              <a:t>Besluta inriktningen för designen.</a:t>
            </a:r>
            <a:endParaRPr lang="sv-SE" dirty="0"/>
          </a:p>
        </p:txBody>
      </p:sp>
    </p:spTree>
    <p:extLst>
      <p:ext uri="{BB962C8B-B14F-4D97-AF65-F5344CB8AC3E}">
        <p14:creationId xmlns:p14="http://schemas.microsoft.com/office/powerpoint/2010/main" val="3369681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DFB74038-DD45-CD76-415D-B5F47FEE5C34}"/>
              </a:ext>
            </a:extLst>
          </p:cNvPr>
          <p:cNvSpPr>
            <a:spLocks noGrp="1"/>
          </p:cNvSpPr>
          <p:nvPr>
            <p:ph type="body" sz="quarter" idx="15"/>
          </p:nvPr>
        </p:nvSpPr>
        <p:spPr>
          <a:xfrm>
            <a:off x="244842" y="597047"/>
            <a:ext cx="4734254" cy="357790"/>
          </a:xfrm>
        </p:spPr>
        <p:txBody>
          <a:bodyPr/>
          <a:lstStyle/>
          <a:p>
            <a:r>
              <a:rPr lang="sv-SE"/>
              <a:t>00. Förarbete</a:t>
            </a:r>
          </a:p>
        </p:txBody>
      </p:sp>
      <p:sp>
        <p:nvSpPr>
          <p:cNvPr id="4" name="Platshållare för text 3">
            <a:extLst>
              <a:ext uri="{FF2B5EF4-FFF2-40B4-BE49-F238E27FC236}">
                <a16:creationId xmlns:a16="http://schemas.microsoft.com/office/drawing/2014/main" id="{3E637A35-06C9-2E8B-A3A1-A1452F85600E}"/>
              </a:ext>
            </a:extLst>
          </p:cNvPr>
          <p:cNvSpPr>
            <a:spLocks noGrp="1"/>
          </p:cNvSpPr>
          <p:nvPr>
            <p:ph type="body" sz="quarter" idx="16"/>
          </p:nvPr>
        </p:nvSpPr>
        <p:spPr/>
        <p:txBody>
          <a:bodyPr vert="horz" lIns="91440" tIns="45720" rIns="91440" bIns="45720" rtlCol="0" anchor="t">
            <a:noAutofit/>
          </a:bodyPr>
          <a:lstStyle/>
          <a:p>
            <a:r>
              <a:rPr lang="sv-SE"/>
              <a:t>Foto: Daniel McCarthy</a:t>
            </a:r>
          </a:p>
        </p:txBody>
      </p:sp>
      <p:sp>
        <p:nvSpPr>
          <p:cNvPr id="5" name="Platshållare för text 4">
            <a:extLst>
              <a:ext uri="{FF2B5EF4-FFF2-40B4-BE49-F238E27FC236}">
                <a16:creationId xmlns:a16="http://schemas.microsoft.com/office/drawing/2014/main" id="{CFD4E1AE-A51B-A14C-8498-0D2633F37961}"/>
              </a:ext>
            </a:extLst>
          </p:cNvPr>
          <p:cNvSpPr>
            <a:spLocks noGrp="1"/>
          </p:cNvSpPr>
          <p:nvPr>
            <p:ph type="body" sz="quarter" idx="17"/>
          </p:nvPr>
        </p:nvSpPr>
        <p:spPr>
          <a:xfrm>
            <a:off x="244841" y="2813494"/>
            <a:ext cx="4734254" cy="1574790"/>
          </a:xfrm>
        </p:spPr>
        <p:txBody>
          <a:bodyPr vert="horz" wrap="square" lIns="91440" tIns="45720" rIns="91440" bIns="45720" rtlCol="0" anchor="t">
            <a:spAutoFit/>
          </a:bodyPr>
          <a:lstStyle/>
          <a:p>
            <a:r>
              <a:rPr lang="sv-SE" dirty="0">
                <a:latin typeface="Arial"/>
                <a:cs typeface="Arial"/>
              </a:rPr>
              <a:t>Läs informationsbladet</a:t>
            </a:r>
          </a:p>
          <a:p>
            <a:r>
              <a:rPr lang="sv-SE" dirty="0">
                <a:latin typeface="Arial"/>
                <a:cs typeface="Arial"/>
              </a:rPr>
              <a:t>Bestäm platser</a:t>
            </a:r>
          </a:p>
          <a:p>
            <a:r>
              <a:rPr lang="sv-SE" dirty="0">
                <a:latin typeface="Arial"/>
                <a:cs typeface="Arial"/>
              </a:rPr>
              <a:t>Bestäm grupper</a:t>
            </a:r>
          </a:p>
          <a:p>
            <a:endParaRPr lang="sv-SE" dirty="0">
              <a:cs typeface="Arial"/>
            </a:endParaRPr>
          </a:p>
          <a:p>
            <a:endParaRPr lang="sv-SE">
              <a:cs typeface="Arial" panose="020B0604020202020204" pitchFamily="34" charset="0"/>
            </a:endParaRPr>
          </a:p>
        </p:txBody>
      </p:sp>
      <p:pic>
        <p:nvPicPr>
          <p:cNvPr id="10" name="Platshållare för bild 9" descr="En bild som visar klädsel, person, fotbeklädnader, växt&#10;&#10;Automatiskt genererad beskrivning">
            <a:extLst>
              <a:ext uri="{FF2B5EF4-FFF2-40B4-BE49-F238E27FC236}">
                <a16:creationId xmlns:a16="http://schemas.microsoft.com/office/drawing/2014/main" id="{0FEA7128-CACF-00CB-57F9-CB207BC69FC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r="-197"/>
          <a:stretch/>
        </p:blipFill>
        <p:spPr>
          <a:xfrm>
            <a:off x="5589737" y="207302"/>
            <a:ext cx="6274917" cy="6448493"/>
          </a:xfrm>
        </p:spPr>
      </p:pic>
    </p:spTree>
    <p:extLst>
      <p:ext uri="{BB962C8B-B14F-4D97-AF65-F5344CB8AC3E}">
        <p14:creationId xmlns:p14="http://schemas.microsoft.com/office/powerpoint/2010/main" val="39640962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8E29-4B01-FB02-E069-502ECB2F0019}"/>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6F7B72A-759A-7632-00C7-72E5EAF141B2}"/>
              </a:ext>
            </a:extLst>
          </p:cNvPr>
          <p:cNvSpPr>
            <a:spLocks noGrp="1"/>
          </p:cNvSpPr>
          <p:nvPr>
            <p:ph type="body" sz="quarter" idx="15"/>
          </p:nvPr>
        </p:nvSpPr>
        <p:spPr/>
        <p:txBody>
          <a:bodyPr/>
          <a:lstStyle/>
          <a:p>
            <a:r>
              <a:rPr lang="sv-SE"/>
              <a:t>12. Visualisering</a:t>
            </a:r>
          </a:p>
        </p:txBody>
      </p:sp>
      <p:pic>
        <p:nvPicPr>
          <p:cNvPr id="6" name="Picture Placeholder 5">
            <a:extLst>
              <a:ext uri="{FF2B5EF4-FFF2-40B4-BE49-F238E27FC236}">
                <a16:creationId xmlns:a16="http://schemas.microsoft.com/office/drawing/2014/main" id="{7328BD55-0A9D-38F6-73C5-77D0F65E46B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p:pic>
      <p:sp>
        <p:nvSpPr>
          <p:cNvPr id="4" name="Platshållare för text 3">
            <a:extLst>
              <a:ext uri="{FF2B5EF4-FFF2-40B4-BE49-F238E27FC236}">
                <a16:creationId xmlns:a16="http://schemas.microsoft.com/office/drawing/2014/main" id="{4DE79FE5-75AD-A277-0511-EEAAEC2CFC48}"/>
              </a:ext>
            </a:extLst>
          </p:cNvPr>
          <p:cNvSpPr>
            <a:spLocks noGrp="1"/>
          </p:cNvSpPr>
          <p:nvPr>
            <p:ph type="body" sz="quarter" idx="16"/>
          </p:nvPr>
        </p:nvSpPr>
        <p:spPr/>
        <p:txBody>
          <a:bodyPr/>
          <a:lstStyle/>
          <a:p>
            <a:r>
              <a:rPr lang="sv-SE" dirty="0"/>
              <a:t>Foto: Maria-Therese Sommar</a:t>
            </a:r>
          </a:p>
        </p:txBody>
      </p:sp>
      <p:sp>
        <p:nvSpPr>
          <p:cNvPr id="5" name="Platshållare för text 4">
            <a:extLst>
              <a:ext uri="{FF2B5EF4-FFF2-40B4-BE49-F238E27FC236}">
                <a16:creationId xmlns:a16="http://schemas.microsoft.com/office/drawing/2014/main" id="{98DE0A2A-D1AB-735E-00EA-C36394D45E39}"/>
              </a:ext>
            </a:extLst>
          </p:cNvPr>
          <p:cNvSpPr>
            <a:spLocks noGrp="1"/>
          </p:cNvSpPr>
          <p:nvPr>
            <p:ph type="body" sz="quarter" idx="17"/>
          </p:nvPr>
        </p:nvSpPr>
        <p:spPr>
          <a:xfrm>
            <a:off x="244841" y="2813494"/>
            <a:ext cx="4734254" cy="480131"/>
          </a:xfrm>
        </p:spPr>
        <p:txBody>
          <a:bodyPr vert="horz" wrap="square" lIns="91440" tIns="45720" rIns="91440" bIns="45720" rtlCol="0" anchor="t">
            <a:spAutoFit/>
          </a:bodyPr>
          <a:lstStyle/>
          <a:p>
            <a:r>
              <a:rPr lang="sv-SE" dirty="0">
                <a:latin typeface="Arial"/>
                <a:cs typeface="Arial"/>
              </a:rPr>
              <a:t>Eleverna arbetar med modellbygge, detaljer, konstruktion, </a:t>
            </a:r>
            <a:r>
              <a:rPr lang="sv-SE" dirty="0" err="1">
                <a:latin typeface="Arial"/>
                <a:cs typeface="Arial"/>
              </a:rPr>
              <a:t>performance</a:t>
            </a:r>
            <a:r>
              <a:rPr lang="sv-SE" dirty="0">
                <a:latin typeface="Arial"/>
                <a:cs typeface="Arial"/>
              </a:rPr>
              <a:t> eller någon annan valfri presentationsform.</a:t>
            </a:r>
            <a:endParaRPr lang="sv-SE" dirty="0"/>
          </a:p>
        </p:txBody>
      </p:sp>
    </p:spTree>
    <p:extLst>
      <p:ext uri="{BB962C8B-B14F-4D97-AF65-F5344CB8AC3E}">
        <p14:creationId xmlns:p14="http://schemas.microsoft.com/office/powerpoint/2010/main" val="2302382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03CB3-E503-1669-F25C-C46579207DC9}"/>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D3CA7D4D-8A57-5067-1303-F93697F98CD9}"/>
              </a:ext>
            </a:extLst>
          </p:cNvPr>
          <p:cNvSpPr>
            <a:spLocks noGrp="1"/>
          </p:cNvSpPr>
          <p:nvPr>
            <p:ph type="body" sz="quarter" idx="15"/>
          </p:nvPr>
        </p:nvSpPr>
        <p:spPr/>
        <p:txBody>
          <a:bodyPr/>
          <a:lstStyle/>
          <a:p>
            <a:r>
              <a:rPr lang="sv-SE"/>
              <a:t>13. Förbereda redovisning</a:t>
            </a:r>
          </a:p>
        </p:txBody>
      </p:sp>
      <p:sp>
        <p:nvSpPr>
          <p:cNvPr id="4" name="Platshållare för text 3">
            <a:extLst>
              <a:ext uri="{FF2B5EF4-FFF2-40B4-BE49-F238E27FC236}">
                <a16:creationId xmlns:a16="http://schemas.microsoft.com/office/drawing/2014/main" id="{6B2CD461-42D7-0DA7-BB11-96C7C19B1D25}"/>
              </a:ext>
            </a:extLst>
          </p:cNvPr>
          <p:cNvSpPr>
            <a:spLocks noGrp="1"/>
          </p:cNvSpPr>
          <p:nvPr>
            <p:ph type="body" sz="quarter" idx="16"/>
          </p:nvPr>
        </p:nvSpPr>
        <p:spPr>
          <a:xfrm>
            <a:off x="244841" y="6417670"/>
            <a:ext cx="3340804" cy="261215"/>
          </a:xfrm>
        </p:spPr>
        <p:txBody>
          <a:bodyPr vert="horz" lIns="91440" tIns="45720" rIns="91440" bIns="45720" rtlCol="0" anchor="t">
            <a:noAutofit/>
          </a:bodyPr>
          <a:lstStyle/>
          <a:p>
            <a:r>
              <a:rPr lang="sv-SE" dirty="0">
                <a:latin typeface="Arial"/>
                <a:cs typeface="Arial"/>
              </a:rPr>
              <a:t>Folkets hus teater i Falun. Arkitekt Hakon </a:t>
            </a:r>
            <a:r>
              <a:rPr lang="sv-SE" dirty="0" err="1">
                <a:latin typeface="Arial"/>
                <a:cs typeface="Arial"/>
              </a:rPr>
              <a:t>Alhlberg</a:t>
            </a:r>
            <a:r>
              <a:rPr lang="sv-SE" dirty="0">
                <a:latin typeface="Arial"/>
                <a:cs typeface="Arial"/>
              </a:rPr>
              <a:t>. Fotograf: Sune Sundahl. </a:t>
            </a:r>
            <a:r>
              <a:rPr lang="sv-SE" dirty="0" err="1">
                <a:latin typeface="Arial"/>
                <a:cs typeface="Arial"/>
              </a:rPr>
              <a:t>ArkDes</a:t>
            </a:r>
            <a:r>
              <a:rPr lang="sv-SE" dirty="0">
                <a:latin typeface="Arial"/>
                <a:cs typeface="Arial"/>
              </a:rPr>
              <a:t> samling.</a:t>
            </a:r>
            <a:endParaRPr lang="sv-SE" dirty="0"/>
          </a:p>
        </p:txBody>
      </p:sp>
      <p:sp>
        <p:nvSpPr>
          <p:cNvPr id="5" name="Platshållare för text 4">
            <a:extLst>
              <a:ext uri="{FF2B5EF4-FFF2-40B4-BE49-F238E27FC236}">
                <a16:creationId xmlns:a16="http://schemas.microsoft.com/office/drawing/2014/main" id="{A2DC1B91-A1C2-D35A-0838-B39417ED7C39}"/>
              </a:ext>
            </a:extLst>
          </p:cNvPr>
          <p:cNvSpPr>
            <a:spLocks noGrp="1"/>
          </p:cNvSpPr>
          <p:nvPr>
            <p:ph type="body" sz="quarter" idx="17"/>
          </p:nvPr>
        </p:nvSpPr>
        <p:spPr>
          <a:xfrm>
            <a:off x="244841" y="2813494"/>
            <a:ext cx="4734254" cy="286232"/>
          </a:xfrm>
        </p:spPr>
        <p:txBody>
          <a:bodyPr vert="horz" wrap="square" lIns="91440" tIns="45720" rIns="91440" bIns="45720" rtlCol="0" anchor="t">
            <a:spAutoFit/>
          </a:bodyPr>
          <a:lstStyle/>
          <a:p>
            <a:r>
              <a:rPr lang="sv-SE" dirty="0">
                <a:latin typeface="Arial"/>
                <a:cs typeface="Arial"/>
              </a:rPr>
              <a:t>Förbered redovisningen, öva tillsammans.</a:t>
            </a:r>
            <a:endParaRPr lang="sv-SE" dirty="0">
              <a:highlight>
                <a:srgbClr val="FFFF00"/>
              </a:highlight>
              <a:latin typeface="Arial"/>
              <a:cs typeface="Arial"/>
            </a:endParaRPr>
          </a:p>
        </p:txBody>
      </p:sp>
      <p:pic>
        <p:nvPicPr>
          <p:cNvPr id="9" name="Platshållare för bild 8" descr="En bild som visar inomhus, vägg, Teater, Performing arts center&#10;&#10;AI-genererat innehåll kan vara felaktigt.">
            <a:extLst>
              <a:ext uri="{FF2B5EF4-FFF2-40B4-BE49-F238E27FC236}">
                <a16:creationId xmlns:a16="http://schemas.microsoft.com/office/drawing/2014/main" id="{E8D5A549-48DD-B705-60AA-0D797D59C14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spTree>
    <p:extLst>
      <p:ext uri="{BB962C8B-B14F-4D97-AF65-F5344CB8AC3E}">
        <p14:creationId xmlns:p14="http://schemas.microsoft.com/office/powerpoint/2010/main" val="510718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09E47-5FB4-4105-1EA4-517655909ED3}"/>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5D47DFC7-6154-550D-6968-744865764125}"/>
              </a:ext>
            </a:extLst>
          </p:cNvPr>
          <p:cNvSpPr>
            <a:spLocks noGrp="1"/>
          </p:cNvSpPr>
          <p:nvPr>
            <p:ph type="body" sz="quarter" idx="15"/>
          </p:nvPr>
        </p:nvSpPr>
        <p:spPr/>
        <p:txBody>
          <a:bodyPr/>
          <a:lstStyle/>
          <a:p>
            <a:r>
              <a:rPr lang="sv-SE"/>
              <a:t>14. Slutpresentation</a:t>
            </a:r>
          </a:p>
        </p:txBody>
      </p:sp>
      <p:sp>
        <p:nvSpPr>
          <p:cNvPr id="4" name="Platshållare för text 3">
            <a:extLst>
              <a:ext uri="{FF2B5EF4-FFF2-40B4-BE49-F238E27FC236}">
                <a16:creationId xmlns:a16="http://schemas.microsoft.com/office/drawing/2014/main" id="{8DFBE45B-B82F-A18F-1E24-233844D84022}"/>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1EC2C719-BD54-A9E3-A26B-5F53CB1827AF}"/>
              </a:ext>
            </a:extLst>
          </p:cNvPr>
          <p:cNvSpPr>
            <a:spLocks noGrp="1"/>
          </p:cNvSpPr>
          <p:nvPr>
            <p:ph type="body" sz="quarter" idx="17"/>
          </p:nvPr>
        </p:nvSpPr>
        <p:spPr>
          <a:xfrm>
            <a:off x="244841" y="2813494"/>
            <a:ext cx="4734254" cy="1318310"/>
          </a:xfrm>
        </p:spPr>
        <p:txBody>
          <a:bodyPr vert="horz" wrap="square" lIns="91440" tIns="45720" rIns="91440" bIns="45720" rtlCol="0" anchor="t">
            <a:spAutoFit/>
          </a:bodyPr>
          <a:lstStyle/>
          <a:p>
            <a:r>
              <a:rPr lang="sv-SE" dirty="0">
                <a:latin typeface="Arial"/>
                <a:cs typeface="Arial"/>
              </a:rPr>
              <a:t>Eleverna presenterar sina slutgiltiga resultat – fritt format.</a:t>
            </a:r>
          </a:p>
          <a:p>
            <a:r>
              <a:rPr lang="sv-SE" dirty="0">
                <a:latin typeface="Arial"/>
                <a:cs typeface="Arial"/>
              </a:rPr>
              <a:t>Eleverna får i uppgift att lyssna aktivt och ge respons på en förbestämd grupp genom att fokusera på:</a:t>
            </a:r>
          </a:p>
          <a:p>
            <a:r>
              <a:rPr lang="sv-SE" dirty="0">
                <a:latin typeface="Arial"/>
                <a:cs typeface="Arial"/>
              </a:rPr>
              <a:t>Hur uppfyller designen platsens behov? Skriv ner tre positiva aspekter och en aspekt med utvecklingspotential. </a:t>
            </a:r>
          </a:p>
        </p:txBody>
      </p:sp>
      <p:pic>
        <p:nvPicPr>
          <p:cNvPr id="9" name="Platshållare för bild 8">
            <a:extLst>
              <a:ext uri="{FF2B5EF4-FFF2-40B4-BE49-F238E27FC236}">
                <a16:creationId xmlns:a16="http://schemas.microsoft.com/office/drawing/2014/main" id="{61F9AC86-AE98-00C7-1869-2332DC42EAC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prstGeom prst="rect">
            <a:avLst/>
          </a:prstGeom>
          <a:solidFill>
            <a:srgbClr val="FFFFFF">
              <a:lumMod val="90000"/>
            </a:srgbClr>
          </a:solidFill>
        </p:spPr>
      </p:pic>
      <p:pic>
        <p:nvPicPr>
          <p:cNvPr id="11" name="Platshållare för bild 5">
            <a:extLst>
              <a:ext uri="{FF2B5EF4-FFF2-40B4-BE49-F238E27FC236}">
                <a16:creationId xmlns:a16="http://schemas.microsoft.com/office/drawing/2014/main" id="{B89AC0CA-A359-DBC0-625A-5107E53F294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589738" y="207302"/>
            <a:ext cx="6273244" cy="6448353"/>
          </a:xfrm>
          <a:prstGeom prst="rect">
            <a:avLst/>
          </a:prstGeom>
          <a:solidFill>
            <a:srgbClr val="FFFFFF">
              <a:lumMod val="90000"/>
            </a:srgbClr>
          </a:solidFill>
        </p:spPr>
      </p:pic>
    </p:spTree>
    <p:extLst>
      <p:ext uri="{BB962C8B-B14F-4D97-AF65-F5344CB8AC3E}">
        <p14:creationId xmlns:p14="http://schemas.microsoft.com/office/powerpoint/2010/main" val="265697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D80F7-2399-2ED3-B53F-721CD25C5CE8}"/>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BA5D13EA-7BB3-3347-103F-83986090B2C1}"/>
              </a:ext>
            </a:extLst>
          </p:cNvPr>
          <p:cNvSpPr>
            <a:spLocks noGrp="1"/>
          </p:cNvSpPr>
          <p:nvPr>
            <p:ph type="body" sz="quarter" idx="15"/>
          </p:nvPr>
        </p:nvSpPr>
        <p:spPr/>
        <p:txBody>
          <a:bodyPr/>
          <a:lstStyle/>
          <a:p>
            <a:r>
              <a:rPr lang="sv-SE"/>
              <a:t>15.  Utvärdering</a:t>
            </a:r>
          </a:p>
        </p:txBody>
      </p:sp>
      <p:pic>
        <p:nvPicPr>
          <p:cNvPr id="6" name="Platshållare för bild 5" descr="En bild som visar inomhus&#10;&#10;AI-genererat innehåll kan vara felaktigt.">
            <a:extLst>
              <a:ext uri="{FF2B5EF4-FFF2-40B4-BE49-F238E27FC236}">
                <a16:creationId xmlns:a16="http://schemas.microsoft.com/office/drawing/2014/main" id="{40172070-20AD-5AAE-486A-DAF4DC69F4B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rot="5400000">
            <a:off x="5503069" y="294482"/>
            <a:ext cx="6448425" cy="6275387"/>
          </a:xfrm>
          <a:prstGeom prst="rect">
            <a:avLst/>
          </a:prstGeom>
          <a:solidFill>
            <a:srgbClr val="FFFFFF">
              <a:lumMod val="90000"/>
            </a:srgbClr>
          </a:solidFill>
        </p:spPr>
      </p:pic>
      <p:sp>
        <p:nvSpPr>
          <p:cNvPr id="4" name="Platshållare för text 3">
            <a:extLst>
              <a:ext uri="{FF2B5EF4-FFF2-40B4-BE49-F238E27FC236}">
                <a16:creationId xmlns:a16="http://schemas.microsoft.com/office/drawing/2014/main" id="{E139A9A0-CF1D-9BC2-47BE-8B96097A4662}"/>
              </a:ext>
            </a:extLst>
          </p:cNvPr>
          <p:cNvSpPr>
            <a:spLocks noGrp="1"/>
          </p:cNvSpPr>
          <p:nvPr>
            <p:ph type="body" sz="quarter" idx="16"/>
          </p:nvPr>
        </p:nvSpPr>
        <p:spPr/>
        <p:txBody>
          <a:bodyPr/>
          <a:lstStyle/>
          <a:p>
            <a:r>
              <a:rPr lang="sv-SE" dirty="0"/>
              <a:t>Foto: ArkDes</a:t>
            </a:r>
          </a:p>
        </p:txBody>
      </p:sp>
      <p:sp>
        <p:nvSpPr>
          <p:cNvPr id="5" name="Platshållare för text 4">
            <a:extLst>
              <a:ext uri="{FF2B5EF4-FFF2-40B4-BE49-F238E27FC236}">
                <a16:creationId xmlns:a16="http://schemas.microsoft.com/office/drawing/2014/main" id="{5E4A2245-DD89-C649-8652-12DB3479E791}"/>
              </a:ext>
            </a:extLst>
          </p:cNvPr>
          <p:cNvSpPr>
            <a:spLocks noGrp="1"/>
          </p:cNvSpPr>
          <p:nvPr>
            <p:ph type="body" sz="quarter" idx="17"/>
          </p:nvPr>
        </p:nvSpPr>
        <p:spPr>
          <a:xfrm>
            <a:off x="244841" y="2813494"/>
            <a:ext cx="4734254" cy="2929007"/>
          </a:xfrm>
        </p:spPr>
        <p:txBody>
          <a:bodyPr vert="horz" wrap="square" lIns="91440" tIns="45720" rIns="91440" bIns="45720" rtlCol="0" anchor="t">
            <a:spAutoFit/>
          </a:bodyPr>
          <a:lstStyle/>
          <a:p>
            <a:r>
              <a:rPr lang="sv-SE" dirty="0">
                <a:latin typeface="Arial"/>
                <a:cs typeface="Arial"/>
              </a:rPr>
              <a:t>Eleverna utvärderar själva sin egen och gruppens process och resultat.</a:t>
            </a:r>
          </a:p>
          <a:p>
            <a:endParaRPr lang="sv-SE" dirty="0">
              <a:cs typeface="Arial"/>
            </a:endParaRPr>
          </a:p>
          <a:p>
            <a:endParaRPr lang="sv-SE" dirty="0">
              <a:cs typeface="Arial"/>
            </a:endParaRPr>
          </a:p>
          <a:p>
            <a:endParaRPr lang="sv-SE" dirty="0">
              <a:cs typeface="Arial"/>
            </a:endParaRPr>
          </a:p>
          <a:p>
            <a:endParaRPr lang="sv-SE" dirty="0">
              <a:cs typeface="Arial"/>
            </a:endParaRPr>
          </a:p>
          <a:p>
            <a:endParaRPr lang="sv-SE" dirty="0">
              <a:cs typeface="Arial"/>
            </a:endParaRPr>
          </a:p>
          <a:p>
            <a:endParaRPr lang="sv-SE" dirty="0">
              <a:cs typeface="Arial"/>
            </a:endParaRPr>
          </a:p>
          <a:p>
            <a:r>
              <a:rPr lang="sv-SE" dirty="0" err="1">
                <a:latin typeface="Arial"/>
                <a:cs typeface="Arial"/>
              </a:rPr>
              <a:t>ArkDes</a:t>
            </a:r>
            <a:r>
              <a:rPr lang="sv-SE" dirty="0">
                <a:latin typeface="Arial"/>
                <a:cs typeface="Arial"/>
              </a:rPr>
              <a:t> tar gärna emot återkoppling från elever, lärare och skolans ledning. Kontakta oss via </a:t>
            </a:r>
            <a:r>
              <a:rPr lang="sv-SE" dirty="0" err="1">
                <a:latin typeface="Arial"/>
                <a:cs typeface="Arial"/>
              </a:rPr>
              <a:t>pedagog@arkdes.se</a:t>
            </a:r>
            <a:endParaRPr lang="sv-SE" dirty="0">
              <a:cs typeface="Arial"/>
            </a:endParaRPr>
          </a:p>
        </p:txBody>
      </p:sp>
    </p:spTree>
    <p:extLst>
      <p:ext uri="{BB962C8B-B14F-4D97-AF65-F5344CB8AC3E}">
        <p14:creationId xmlns:p14="http://schemas.microsoft.com/office/powerpoint/2010/main" val="1399881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1410D-4759-FF6D-9ADA-F0F490E33EF0}"/>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A332B3CE-A773-5471-88C0-E75F9F1EA22F}"/>
              </a:ext>
            </a:extLst>
          </p:cNvPr>
          <p:cNvSpPr>
            <a:spLocks noGrp="1"/>
          </p:cNvSpPr>
          <p:nvPr>
            <p:ph type="body" sz="quarter" idx="15"/>
          </p:nvPr>
        </p:nvSpPr>
        <p:spPr>
          <a:xfrm>
            <a:off x="244842" y="597047"/>
            <a:ext cx="4734254" cy="357790"/>
          </a:xfrm>
        </p:spPr>
        <p:txBody>
          <a:bodyPr/>
          <a:lstStyle/>
          <a:p>
            <a:r>
              <a:rPr lang="sv-SE">
                <a:latin typeface="Arial"/>
                <a:cs typeface="Arial"/>
              </a:rPr>
              <a:t>01. Uppstart i med elever</a:t>
            </a:r>
          </a:p>
        </p:txBody>
      </p:sp>
      <p:sp>
        <p:nvSpPr>
          <p:cNvPr id="4" name="Platshållare för text 3">
            <a:extLst>
              <a:ext uri="{FF2B5EF4-FFF2-40B4-BE49-F238E27FC236}">
                <a16:creationId xmlns:a16="http://schemas.microsoft.com/office/drawing/2014/main" id="{AF8B7D4F-8213-DD7E-B891-496F2EF8788D}"/>
              </a:ext>
            </a:extLst>
          </p:cNvPr>
          <p:cNvSpPr>
            <a:spLocks noGrp="1"/>
          </p:cNvSpPr>
          <p:nvPr>
            <p:ph type="body" sz="quarter" idx="16"/>
          </p:nvPr>
        </p:nvSpPr>
        <p:spPr/>
        <p:txBody>
          <a:bodyPr vert="horz" lIns="91440" tIns="45720" rIns="91440" bIns="45720" rtlCol="0" anchor="t">
            <a:noAutofit/>
          </a:bodyPr>
          <a:lstStyle/>
          <a:p>
            <a:r>
              <a:rPr lang="sv-SE" dirty="0"/>
              <a:t>Foto: Maria-Therese Sommar</a:t>
            </a:r>
          </a:p>
        </p:txBody>
      </p:sp>
      <p:sp>
        <p:nvSpPr>
          <p:cNvPr id="5" name="Platshållare för text 4">
            <a:extLst>
              <a:ext uri="{FF2B5EF4-FFF2-40B4-BE49-F238E27FC236}">
                <a16:creationId xmlns:a16="http://schemas.microsoft.com/office/drawing/2014/main" id="{56599006-FB67-31FC-E919-F4F5BF078729}"/>
              </a:ext>
            </a:extLst>
          </p:cNvPr>
          <p:cNvSpPr>
            <a:spLocks noGrp="1"/>
          </p:cNvSpPr>
          <p:nvPr>
            <p:ph type="body" sz="quarter" idx="17"/>
          </p:nvPr>
        </p:nvSpPr>
        <p:spPr>
          <a:xfrm>
            <a:off x="244841" y="2813494"/>
            <a:ext cx="4734254" cy="1446550"/>
          </a:xfrm>
        </p:spPr>
        <p:txBody>
          <a:bodyPr vert="horz" wrap="square" lIns="91440" tIns="45720" rIns="91440" bIns="45720" rtlCol="0" anchor="t">
            <a:spAutoFit/>
          </a:bodyPr>
          <a:lstStyle/>
          <a:p>
            <a:r>
              <a:rPr lang="sv-SE" dirty="0">
                <a:latin typeface="Arial"/>
                <a:cs typeface="Arial"/>
              </a:rPr>
              <a:t>Inspirationsföreläsning med reflexion inför uppdrag, uppdrag ges. </a:t>
            </a:r>
            <a:endParaRPr lang="sv-SE" dirty="0"/>
          </a:p>
          <a:p>
            <a:endParaRPr lang="sv-SE" dirty="0">
              <a:latin typeface="Arial"/>
              <a:cs typeface="Arial"/>
            </a:endParaRPr>
          </a:p>
          <a:p>
            <a:endParaRPr lang="sv-SE">
              <a:cs typeface="Arial"/>
            </a:endParaRPr>
          </a:p>
          <a:p>
            <a:endParaRPr lang="sv-SE">
              <a:cs typeface="Arial" panose="020B0604020202020204" pitchFamily="34" charset="0"/>
            </a:endParaRPr>
          </a:p>
        </p:txBody>
      </p:sp>
      <p:pic>
        <p:nvPicPr>
          <p:cNvPr id="10" name="Platshållare för bild 9" descr="En bild som visar person, klädsel, utomhus, växt&#10;&#10;Automatiskt genererad beskrivning">
            <a:extLst>
              <a:ext uri="{FF2B5EF4-FFF2-40B4-BE49-F238E27FC236}">
                <a16:creationId xmlns:a16="http://schemas.microsoft.com/office/drawing/2014/main" id="{CC54E18A-B846-9228-B724-7F9DB73D4916}"/>
              </a:ext>
            </a:extLst>
          </p:cNvPr>
          <p:cNvPicPr>
            <a:picLocks noGrp="1" noChangeAspect="1"/>
          </p:cNvPicPr>
          <p:nvPr>
            <p:ph type="pic" sz="quarter" idx="10"/>
          </p:nvPr>
        </p:nvPicPr>
        <p:blipFill>
          <a:blip r:embed="rId2"/>
          <a:srcRect l="16790" t="40" r="18332" b="-40"/>
          <a:stretch/>
        </p:blipFill>
        <p:spPr>
          <a:xfrm>
            <a:off x="5589737" y="207302"/>
            <a:ext cx="6274917" cy="6448493"/>
          </a:xfrm>
        </p:spPr>
      </p:pic>
    </p:spTree>
    <p:extLst>
      <p:ext uri="{BB962C8B-B14F-4D97-AF65-F5344CB8AC3E}">
        <p14:creationId xmlns:p14="http://schemas.microsoft.com/office/powerpoint/2010/main" val="1273177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146B4674-B55D-D5DB-83BA-4ABB22E88DBF}"/>
              </a:ext>
            </a:extLst>
          </p:cNvPr>
          <p:cNvSpPr>
            <a:spLocks noGrp="1"/>
          </p:cNvSpPr>
          <p:nvPr>
            <p:ph type="body" sz="quarter" idx="15"/>
          </p:nvPr>
        </p:nvSpPr>
        <p:spPr>
          <a:xfrm>
            <a:off x="244842" y="597047"/>
            <a:ext cx="4734254" cy="357790"/>
          </a:xfrm>
        </p:spPr>
        <p:txBody>
          <a:bodyPr/>
          <a:lstStyle/>
          <a:p>
            <a:r>
              <a:rPr lang="sv-SE" dirty="0"/>
              <a:t>02. Uppstart i skolan</a:t>
            </a:r>
          </a:p>
        </p:txBody>
      </p:sp>
      <p:sp>
        <p:nvSpPr>
          <p:cNvPr id="4" name="Platshållare för text 3">
            <a:extLst>
              <a:ext uri="{FF2B5EF4-FFF2-40B4-BE49-F238E27FC236}">
                <a16:creationId xmlns:a16="http://schemas.microsoft.com/office/drawing/2014/main" id="{E230ED61-838C-2A2B-4638-D889E0AC0C3E}"/>
              </a:ext>
            </a:extLst>
          </p:cNvPr>
          <p:cNvSpPr>
            <a:spLocks noGrp="1"/>
          </p:cNvSpPr>
          <p:nvPr>
            <p:ph type="body" sz="quarter" idx="16"/>
          </p:nvPr>
        </p:nvSpPr>
        <p:spPr/>
        <p:txBody>
          <a:bodyPr vert="horz" lIns="91440" tIns="45720" rIns="91440" bIns="45720" rtlCol="0" anchor="t">
            <a:noAutofit/>
          </a:bodyPr>
          <a:lstStyle/>
          <a:p>
            <a:r>
              <a:rPr lang="sv-SE"/>
              <a:t>Foto: </a:t>
            </a:r>
            <a:r>
              <a:rPr lang="sv-SE" err="1"/>
              <a:t>ArkDes</a:t>
            </a:r>
          </a:p>
        </p:txBody>
      </p:sp>
      <p:sp>
        <p:nvSpPr>
          <p:cNvPr id="5" name="Platshållare för text 4">
            <a:extLst>
              <a:ext uri="{FF2B5EF4-FFF2-40B4-BE49-F238E27FC236}">
                <a16:creationId xmlns:a16="http://schemas.microsoft.com/office/drawing/2014/main" id="{D7EAB43D-25D6-A42A-A345-14FAC647FD49}"/>
              </a:ext>
            </a:extLst>
          </p:cNvPr>
          <p:cNvSpPr>
            <a:spLocks noGrp="1"/>
          </p:cNvSpPr>
          <p:nvPr>
            <p:ph type="body" sz="quarter" idx="17"/>
          </p:nvPr>
        </p:nvSpPr>
        <p:spPr>
          <a:xfrm>
            <a:off x="244841" y="2813494"/>
            <a:ext cx="4734254" cy="2028248"/>
          </a:xfrm>
        </p:spPr>
        <p:txBody>
          <a:bodyPr vert="horz" wrap="square" lIns="91440" tIns="45720" rIns="91440" bIns="45720" rtlCol="0" anchor="t">
            <a:spAutoFit/>
          </a:bodyPr>
          <a:lstStyle/>
          <a:p>
            <a:r>
              <a:rPr lang="sv-SE" dirty="0">
                <a:latin typeface="Arial"/>
                <a:cs typeface="Arial"/>
              </a:rPr>
              <a:t>Visa filmen om </a:t>
            </a:r>
            <a:r>
              <a:rPr lang="sv-SE" dirty="0" err="1">
                <a:latin typeface="Arial"/>
                <a:cs typeface="Arial"/>
              </a:rPr>
              <a:t>Street</a:t>
            </a:r>
            <a:r>
              <a:rPr lang="sv-SE" dirty="0">
                <a:latin typeface="Arial"/>
                <a:cs typeface="Arial"/>
              </a:rPr>
              <a:t> </a:t>
            </a:r>
            <a:r>
              <a:rPr lang="sv-SE" dirty="0" err="1">
                <a:latin typeface="Arial"/>
                <a:cs typeface="Arial"/>
              </a:rPr>
              <a:t>Moves</a:t>
            </a:r>
            <a:r>
              <a:rPr lang="sv-SE" dirty="0">
                <a:latin typeface="Arial"/>
                <a:cs typeface="Arial"/>
              </a:rPr>
              <a:t> för eleverna. Skrolla ner till längst ner på sidan så hittar ni filmen: </a:t>
            </a:r>
            <a:r>
              <a:rPr lang="sv-SE" dirty="0">
                <a:latin typeface="Arial"/>
                <a:cs typeface="Arial"/>
                <a:hlinkClick r:id="rId2"/>
              </a:rPr>
              <a:t>https://arkdes.se/kunskapsbank/street-moves-kunskapsbank/</a:t>
            </a:r>
            <a:endParaRPr lang="sv-SE" dirty="0"/>
          </a:p>
          <a:p>
            <a:r>
              <a:rPr lang="sv-SE" dirty="0">
                <a:latin typeface="Arial"/>
                <a:cs typeface="Arial"/>
              </a:rPr>
              <a:t>Introducera uppdraget igen. </a:t>
            </a:r>
          </a:p>
          <a:p>
            <a:r>
              <a:rPr lang="sv-SE" dirty="0">
                <a:latin typeface="Arial"/>
                <a:cs typeface="Arial"/>
              </a:rPr>
              <a:t>Berätta för eleverna vilka grupper och platser de ska jobba med.</a:t>
            </a:r>
          </a:p>
          <a:p>
            <a:endParaRPr lang="sv-SE" dirty="0"/>
          </a:p>
        </p:txBody>
      </p:sp>
      <p:pic>
        <p:nvPicPr>
          <p:cNvPr id="10" name="Platshållare för bild 9" descr="En bild som visar klädsel, person, himmel, utomhus&#10;&#10;Automatiskt genererad beskrivning">
            <a:extLst>
              <a:ext uri="{FF2B5EF4-FFF2-40B4-BE49-F238E27FC236}">
                <a16:creationId xmlns:a16="http://schemas.microsoft.com/office/drawing/2014/main" id="{BA8F7D1E-BA39-E291-2D36-5292B2EEE01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5589737" y="207302"/>
            <a:ext cx="6274917" cy="6448493"/>
          </a:xfrm>
        </p:spPr>
      </p:pic>
    </p:spTree>
    <p:extLst>
      <p:ext uri="{BB962C8B-B14F-4D97-AF65-F5344CB8AC3E}">
        <p14:creationId xmlns:p14="http://schemas.microsoft.com/office/powerpoint/2010/main" val="1234548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ADF65F4-D992-5238-3C0C-4C50EB788AD9}"/>
              </a:ext>
            </a:extLst>
          </p:cNvPr>
          <p:cNvSpPr>
            <a:spLocks noGrp="1"/>
          </p:cNvSpPr>
          <p:nvPr>
            <p:ph type="body" sz="quarter" idx="15"/>
          </p:nvPr>
        </p:nvSpPr>
        <p:spPr>
          <a:xfrm>
            <a:off x="244840" y="2233979"/>
            <a:ext cx="8946808" cy="4086311"/>
          </a:xfrm>
        </p:spPr>
        <p:txBody>
          <a:bodyPr vert="horz" wrap="square" lIns="91440" tIns="45720" rIns="91440" bIns="45720" rtlCol="0" anchor="t">
            <a:spAutoFit/>
          </a:bodyPr>
          <a:lstStyle/>
          <a:p>
            <a:r>
              <a:rPr lang="sv-SE" b="1" dirty="0">
                <a:cs typeface="Arial" panose="020B0604020202020204" pitchFamily="34" charset="0"/>
              </a:rPr>
              <a:t>Uppdrag</a:t>
            </a:r>
          </a:p>
          <a:p>
            <a:r>
              <a:rPr lang="sv-SE" dirty="0">
                <a:cs typeface="Arial" panose="020B0604020202020204" pitchFamily="34" charset="0"/>
              </a:rPr>
              <a:t>Designa en prototyp för en hållbar, hälsosam och levande gata.</a:t>
            </a:r>
            <a:br>
              <a:rPr lang="sv-SE" dirty="0">
                <a:cs typeface="Arial" panose="020B0604020202020204" pitchFamily="34" charset="0"/>
              </a:rPr>
            </a:br>
            <a:r>
              <a:rPr lang="sv-SE" dirty="0">
                <a:cs typeface="Arial" panose="020B0604020202020204" pitchFamily="34" charset="0"/>
              </a:rPr>
              <a:t>Hur skulle framtidens gaturum se ut om de inte utformades med bilen som utgångspunkt?</a:t>
            </a:r>
          </a:p>
          <a:p>
            <a:endParaRPr lang="sv-SE" dirty="0"/>
          </a:p>
          <a:p>
            <a:pPr marL="342900" indent="-342900">
              <a:buFont typeface="Arial" panose="020B0604020202020204" pitchFamily="34" charset="0"/>
              <a:buChar char="•"/>
            </a:pPr>
            <a:endParaRPr lang="sv-SE" sz="900" dirty="0">
              <a:latin typeface="Arial"/>
              <a:cs typeface="Arial"/>
            </a:endParaRPr>
          </a:p>
          <a:p>
            <a:endParaRPr lang="sv-SE" dirty="0"/>
          </a:p>
          <a:p>
            <a:endParaRPr lang="sv-SE" dirty="0">
              <a:cs typeface="Arial"/>
            </a:endParaRPr>
          </a:p>
        </p:txBody>
      </p:sp>
    </p:spTree>
    <p:extLst>
      <p:ext uri="{BB962C8B-B14F-4D97-AF65-F5344CB8AC3E}">
        <p14:creationId xmlns:p14="http://schemas.microsoft.com/office/powerpoint/2010/main" val="677121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02A1DE9-8F8F-069B-4972-AAFE9EE53904}"/>
              </a:ext>
            </a:extLst>
          </p:cNvPr>
          <p:cNvSpPr>
            <a:spLocks noGrp="1"/>
          </p:cNvSpPr>
          <p:nvPr>
            <p:ph type="body" sz="quarter" idx="16"/>
          </p:nvPr>
        </p:nvSpPr>
        <p:spPr>
          <a:xfrm>
            <a:off x="244841" y="2628781"/>
            <a:ext cx="7596452" cy="2713563"/>
          </a:xfrm>
        </p:spPr>
        <p:txBody>
          <a:bodyPr/>
          <a:lstStyle/>
          <a:p>
            <a:pPr>
              <a:lnSpc>
                <a:spcPct val="100000"/>
              </a:lnSpc>
            </a:pPr>
            <a:r>
              <a:rPr lang="sv-SE" b="1" dirty="0">
                <a:latin typeface="ABC Diatype Heavy" panose="020B0504040202060203" pitchFamily="34" charset="77"/>
              </a:rPr>
              <a:t>Prototypen ska vara</a:t>
            </a:r>
            <a:endParaRPr lang="en-US" b="1" dirty="0">
              <a:latin typeface="ABC Diatype Heavy" panose="020B0504040202060203" pitchFamily="34" charset="77"/>
            </a:endParaRPr>
          </a:p>
          <a:p>
            <a:pPr>
              <a:lnSpc>
                <a:spcPct val="100000"/>
              </a:lnSpc>
            </a:pPr>
            <a:r>
              <a:rPr lang="sv-SE" dirty="0"/>
              <a:t>innovativ </a:t>
            </a:r>
            <a:r>
              <a:rPr lang="sv-SE" dirty="0">
                <a:latin typeface="Times New Roman" panose="02020603050405020304" pitchFamily="18" charset="0"/>
                <a:ea typeface="Times New Roman" panose="02020603050405020304" pitchFamily="18" charset="0"/>
              </a:rPr>
              <a:t>→ </a:t>
            </a:r>
            <a:r>
              <a:rPr lang="sv-SE" dirty="0"/>
              <a:t>i sin tillkomstprocess och i sitt resultat  </a:t>
            </a:r>
            <a:endParaRPr lang="en-US" dirty="0"/>
          </a:p>
          <a:p>
            <a:pPr>
              <a:lnSpc>
                <a:spcPct val="100000"/>
              </a:lnSpc>
            </a:pPr>
            <a:r>
              <a:rPr lang="sv-SE" dirty="0"/>
              <a:t>platsspecifik </a:t>
            </a:r>
            <a:r>
              <a:rPr lang="sv-SE" dirty="0">
                <a:latin typeface="Times New Roman" panose="02020603050405020304" pitchFamily="18" charset="0"/>
                <a:ea typeface="Times New Roman" panose="02020603050405020304" pitchFamily="18" charset="0"/>
              </a:rPr>
              <a:t>→ </a:t>
            </a:r>
            <a:r>
              <a:rPr lang="sv-SE" dirty="0"/>
              <a:t>tas fram för att passa just aktuell plats  </a:t>
            </a:r>
            <a:endParaRPr lang="en-US" dirty="0"/>
          </a:p>
          <a:p>
            <a:pPr>
              <a:lnSpc>
                <a:spcPct val="100000"/>
              </a:lnSpc>
            </a:pPr>
            <a:r>
              <a:rPr lang="sv-SE" dirty="0"/>
              <a:t>flyttbar </a:t>
            </a:r>
            <a:r>
              <a:rPr lang="sv-SE" dirty="0">
                <a:latin typeface="Times New Roman" panose="02020603050405020304" pitchFamily="18" charset="0"/>
                <a:ea typeface="Times New Roman" panose="02020603050405020304" pitchFamily="18" charset="0"/>
              </a:rPr>
              <a:t>→ </a:t>
            </a:r>
            <a:r>
              <a:rPr lang="sv-SE" dirty="0"/>
              <a:t>vara byggd i moduler som går att lyfta och flytta med maskiner  </a:t>
            </a:r>
            <a:endParaRPr lang="en-US" dirty="0"/>
          </a:p>
          <a:p>
            <a:pPr>
              <a:lnSpc>
                <a:spcPct val="100000"/>
              </a:lnSpc>
            </a:pPr>
            <a:r>
              <a:rPr lang="sv-SE" dirty="0"/>
              <a:t>funktionell </a:t>
            </a:r>
            <a:r>
              <a:rPr lang="sv-SE" dirty="0">
                <a:latin typeface="Times New Roman" panose="02020603050405020304" pitchFamily="18" charset="0"/>
                <a:ea typeface="Times New Roman" panose="02020603050405020304" pitchFamily="18" charset="0"/>
              </a:rPr>
              <a:t>→ </a:t>
            </a:r>
            <a:r>
              <a:rPr lang="sv-SE" dirty="0"/>
              <a:t>kunna användas året runt och av väl anpassade material  </a:t>
            </a:r>
            <a:endParaRPr lang="en-US" dirty="0"/>
          </a:p>
          <a:p>
            <a:pPr>
              <a:lnSpc>
                <a:spcPct val="100000"/>
              </a:lnSpc>
            </a:pPr>
            <a:r>
              <a:rPr lang="sv-SE" dirty="0"/>
              <a:t>estetiskt tilltalande </a:t>
            </a:r>
            <a:r>
              <a:rPr lang="sv-SE" dirty="0">
                <a:latin typeface="Times New Roman" panose="02020603050405020304" pitchFamily="18" charset="0"/>
                <a:ea typeface="Times New Roman" panose="02020603050405020304" pitchFamily="18" charset="0"/>
              </a:rPr>
              <a:t>→ </a:t>
            </a:r>
            <a:r>
              <a:rPr lang="sv-SE" dirty="0"/>
              <a:t>det ska vara en skön plats att vara på och se på  </a:t>
            </a:r>
            <a:endParaRPr lang="en-US" dirty="0"/>
          </a:p>
          <a:p>
            <a:pPr>
              <a:lnSpc>
                <a:spcPct val="100000"/>
              </a:lnSpc>
            </a:pPr>
            <a:r>
              <a:rPr lang="sv-SE" dirty="0"/>
              <a:t>inkluderande </a:t>
            </a:r>
            <a:r>
              <a:rPr lang="sv-SE" dirty="0">
                <a:latin typeface="Times New Roman" panose="02020603050405020304" pitchFamily="18" charset="0"/>
                <a:ea typeface="Times New Roman" panose="02020603050405020304" pitchFamily="18" charset="0"/>
              </a:rPr>
              <a:t>→ </a:t>
            </a:r>
            <a:r>
              <a:rPr lang="sv-SE" dirty="0"/>
              <a:t>alla ska kunna nyttja platsen utan att betala</a:t>
            </a:r>
            <a:endParaRPr lang="en-US" dirty="0"/>
          </a:p>
          <a:p>
            <a:pPr>
              <a:lnSpc>
                <a:spcPct val="100000"/>
              </a:lnSpc>
            </a:pPr>
            <a:r>
              <a:rPr lang="sv-SE" dirty="0"/>
              <a:t>hållbar </a:t>
            </a:r>
            <a:r>
              <a:rPr lang="sv-SE" dirty="0">
                <a:latin typeface="Times New Roman" panose="02020603050405020304" pitchFamily="18" charset="0"/>
                <a:ea typeface="Times New Roman" panose="02020603050405020304" pitchFamily="18" charset="0"/>
              </a:rPr>
              <a:t>→ </a:t>
            </a:r>
            <a:r>
              <a:rPr lang="sv-SE" dirty="0"/>
              <a:t>ekologiskt, socialt och ekonomiskt </a:t>
            </a:r>
          </a:p>
        </p:txBody>
      </p:sp>
    </p:spTree>
    <p:extLst>
      <p:ext uri="{BB962C8B-B14F-4D97-AF65-F5344CB8AC3E}">
        <p14:creationId xmlns:p14="http://schemas.microsoft.com/office/powerpoint/2010/main" val="1479690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C3AB1738-C8E8-885B-47E2-2C8BC612FDC5}"/>
              </a:ext>
            </a:extLst>
          </p:cNvPr>
          <p:cNvSpPr>
            <a:spLocks noGrp="1"/>
          </p:cNvSpPr>
          <p:nvPr>
            <p:ph type="body" sz="quarter" idx="15"/>
          </p:nvPr>
        </p:nvSpPr>
        <p:spPr/>
        <p:txBody>
          <a:bodyPr/>
          <a:lstStyle/>
          <a:p>
            <a:r>
              <a:rPr lang="sv-SE"/>
              <a:t>03. Platsbesök</a:t>
            </a:r>
          </a:p>
        </p:txBody>
      </p:sp>
      <p:pic>
        <p:nvPicPr>
          <p:cNvPr id="6" name="Platshållare för bild 5" descr="En bild som visar person, klädsel, utomhus, fotbeklädnader&#10;&#10;AI-genererat innehåll kan vara felaktigt.">
            <a:extLst>
              <a:ext uri="{FF2B5EF4-FFF2-40B4-BE49-F238E27FC236}">
                <a16:creationId xmlns:a16="http://schemas.microsoft.com/office/drawing/2014/main" id="{76613197-A7CA-526F-06B0-49E4D4A4BA7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p:pic>
      <p:sp>
        <p:nvSpPr>
          <p:cNvPr id="4" name="Platshållare för text 3">
            <a:extLst>
              <a:ext uri="{FF2B5EF4-FFF2-40B4-BE49-F238E27FC236}">
                <a16:creationId xmlns:a16="http://schemas.microsoft.com/office/drawing/2014/main" id="{BFA67A03-F009-5759-AEBF-CA2C84629EDD}"/>
              </a:ext>
            </a:extLst>
          </p:cNvPr>
          <p:cNvSpPr>
            <a:spLocks noGrp="1"/>
          </p:cNvSpPr>
          <p:nvPr>
            <p:ph type="body" sz="quarter" idx="16"/>
          </p:nvPr>
        </p:nvSpPr>
        <p:spPr/>
        <p:txBody>
          <a:bodyPr vert="horz" lIns="91440" tIns="45720" rIns="91440" bIns="45720" rtlCol="0" anchor="t">
            <a:noAutofit/>
          </a:bodyPr>
          <a:lstStyle/>
          <a:p>
            <a:r>
              <a:rPr lang="sv-SE"/>
              <a:t>Underlag: Se bilagor</a:t>
            </a:r>
          </a:p>
        </p:txBody>
      </p:sp>
      <p:sp>
        <p:nvSpPr>
          <p:cNvPr id="5" name="Platshållare för text 4">
            <a:extLst>
              <a:ext uri="{FF2B5EF4-FFF2-40B4-BE49-F238E27FC236}">
                <a16:creationId xmlns:a16="http://schemas.microsoft.com/office/drawing/2014/main" id="{A08EAE56-179A-9AE4-C723-778996BD2FCB}"/>
              </a:ext>
            </a:extLst>
          </p:cNvPr>
          <p:cNvSpPr>
            <a:spLocks noGrp="1"/>
          </p:cNvSpPr>
          <p:nvPr>
            <p:ph type="body" sz="quarter" idx="17"/>
          </p:nvPr>
        </p:nvSpPr>
        <p:spPr>
          <a:xfrm>
            <a:off x="244841" y="2813494"/>
            <a:ext cx="4734254" cy="807657"/>
          </a:xfrm>
        </p:spPr>
        <p:txBody>
          <a:bodyPr vert="horz" wrap="square" lIns="91440" tIns="45720" rIns="91440" bIns="45720" rtlCol="0" anchor="t">
            <a:spAutoFit/>
          </a:bodyPr>
          <a:lstStyle/>
          <a:p>
            <a:r>
              <a:rPr lang="sv-SE" dirty="0"/>
              <a:t>Eleverna genomför platsanalys och intervjuer på platsen de arbetar med. </a:t>
            </a:r>
          </a:p>
          <a:p>
            <a:pPr marL="342900" indent="-342900">
              <a:buAutoNum type="arabicPeriod"/>
            </a:pPr>
            <a:endParaRPr lang="sv-SE" dirty="0"/>
          </a:p>
        </p:txBody>
      </p:sp>
    </p:spTree>
    <p:extLst>
      <p:ext uri="{BB962C8B-B14F-4D97-AF65-F5344CB8AC3E}">
        <p14:creationId xmlns:p14="http://schemas.microsoft.com/office/powerpoint/2010/main" val="2759178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6C3A9C9E-1613-05B0-0DC7-21999A9F8CB6}"/>
              </a:ext>
            </a:extLst>
          </p:cNvPr>
          <p:cNvSpPr>
            <a:spLocks noGrp="1"/>
          </p:cNvSpPr>
          <p:nvPr>
            <p:ph type="body" sz="quarter" idx="15"/>
          </p:nvPr>
        </p:nvSpPr>
        <p:spPr>
          <a:xfrm>
            <a:off x="244842" y="597047"/>
            <a:ext cx="4734254" cy="357790"/>
          </a:xfrm>
        </p:spPr>
        <p:txBody>
          <a:bodyPr/>
          <a:lstStyle/>
          <a:p>
            <a:r>
              <a:rPr lang="sv-SE"/>
              <a:t>03. Platsanalys</a:t>
            </a:r>
          </a:p>
        </p:txBody>
      </p:sp>
      <p:sp>
        <p:nvSpPr>
          <p:cNvPr id="3" name="Platshållare för bild 2">
            <a:extLst>
              <a:ext uri="{FF2B5EF4-FFF2-40B4-BE49-F238E27FC236}">
                <a16:creationId xmlns:a16="http://schemas.microsoft.com/office/drawing/2014/main" id="{FFF8EE71-0760-4F19-79E6-101706B096BC}"/>
              </a:ext>
            </a:extLst>
          </p:cNvPr>
          <p:cNvSpPr>
            <a:spLocks noGrp="1"/>
          </p:cNvSpPr>
          <p:nvPr>
            <p:ph type="pic" sz="quarter" idx="10"/>
          </p:nvPr>
        </p:nvSpPr>
        <p:spPr/>
        <p:txBody>
          <a:bodyPr/>
          <a:lstStyle/>
          <a:p>
            <a:endParaRPr lang="sv-SE"/>
          </a:p>
        </p:txBody>
      </p:sp>
      <p:sp>
        <p:nvSpPr>
          <p:cNvPr id="4" name="Platshållare för text 3">
            <a:extLst>
              <a:ext uri="{FF2B5EF4-FFF2-40B4-BE49-F238E27FC236}">
                <a16:creationId xmlns:a16="http://schemas.microsoft.com/office/drawing/2014/main" id="{4E5C94EE-948D-76E7-6AF0-ABF80E4FF085}"/>
              </a:ext>
            </a:extLst>
          </p:cNvPr>
          <p:cNvSpPr>
            <a:spLocks noGrp="1"/>
          </p:cNvSpPr>
          <p:nvPr>
            <p:ph type="body" sz="quarter" idx="16"/>
          </p:nvPr>
        </p:nvSpPr>
        <p:spPr/>
        <p:txBody>
          <a:bodyPr vert="horz" lIns="91440" tIns="45720" rIns="91440" bIns="45720" rtlCol="0" anchor="t">
            <a:noAutofit/>
          </a:bodyPr>
          <a:lstStyle/>
          <a:p>
            <a:r>
              <a:rPr lang="sv-SE">
                <a:latin typeface="Arial"/>
                <a:cs typeface="Arial"/>
              </a:rPr>
              <a:t>Illustration: </a:t>
            </a:r>
            <a:r>
              <a:rPr lang="sv-SE" err="1">
                <a:latin typeface="Arial"/>
                <a:cs typeface="Arial"/>
              </a:rPr>
              <a:t>Gehl</a:t>
            </a:r>
            <a:r>
              <a:rPr lang="sv-SE">
                <a:latin typeface="Arial"/>
                <a:cs typeface="Arial"/>
              </a:rPr>
              <a:t> </a:t>
            </a:r>
            <a:r>
              <a:rPr lang="sv-SE" err="1">
                <a:latin typeface="Arial"/>
                <a:cs typeface="Arial"/>
              </a:rPr>
              <a:t>Architects</a:t>
            </a:r>
            <a:endParaRPr lang="sv-SE"/>
          </a:p>
        </p:txBody>
      </p:sp>
      <p:sp>
        <p:nvSpPr>
          <p:cNvPr id="5" name="Platshållare för text 4">
            <a:extLst>
              <a:ext uri="{FF2B5EF4-FFF2-40B4-BE49-F238E27FC236}">
                <a16:creationId xmlns:a16="http://schemas.microsoft.com/office/drawing/2014/main" id="{8C66F448-3FE6-92B8-4E6A-8562B114CE64}"/>
              </a:ext>
            </a:extLst>
          </p:cNvPr>
          <p:cNvSpPr>
            <a:spLocks noGrp="1"/>
          </p:cNvSpPr>
          <p:nvPr>
            <p:ph type="body" sz="quarter" idx="17"/>
          </p:nvPr>
        </p:nvSpPr>
        <p:spPr>
          <a:xfrm>
            <a:off x="244841" y="2813494"/>
            <a:ext cx="4734254" cy="2028248"/>
          </a:xfrm>
        </p:spPr>
        <p:txBody>
          <a:bodyPr vert="horz" wrap="square" lIns="91440" tIns="45720" rIns="91440" bIns="45720" rtlCol="0" anchor="t">
            <a:spAutoFit/>
          </a:bodyPr>
          <a:lstStyle/>
          <a:p>
            <a:r>
              <a:rPr lang="sv-SE" dirty="0">
                <a:latin typeface="Arial"/>
                <a:cs typeface="Arial"/>
              </a:rPr>
              <a:t>Använd </a:t>
            </a:r>
            <a:r>
              <a:rPr lang="sv-SE" dirty="0" err="1">
                <a:latin typeface="Arial"/>
                <a:cs typeface="Arial"/>
              </a:rPr>
              <a:t>Gehl</a:t>
            </a:r>
            <a:r>
              <a:rPr lang="sv-SE" dirty="0">
                <a:latin typeface="Arial"/>
                <a:cs typeface="Arial"/>
              </a:rPr>
              <a:t> </a:t>
            </a:r>
            <a:r>
              <a:rPr lang="sv-SE" dirty="0" err="1">
                <a:latin typeface="Arial"/>
                <a:cs typeface="Arial"/>
              </a:rPr>
              <a:t>Architects</a:t>
            </a:r>
            <a:r>
              <a:rPr lang="sv-SE" dirty="0">
                <a:latin typeface="Arial"/>
                <a:cs typeface="Arial"/>
              </a:rPr>
              <a:t> tolv kvalitetskriterier</a:t>
            </a:r>
            <a:endParaRPr lang="en-US" dirty="0">
              <a:latin typeface="Arial"/>
              <a:cs typeface="Arial"/>
            </a:endParaRPr>
          </a:p>
          <a:p>
            <a:r>
              <a:rPr lang="sv-SE" dirty="0">
                <a:latin typeface="Arial"/>
                <a:cs typeface="Arial"/>
              </a:rPr>
              <a:t>Besök platsen och utgå från </a:t>
            </a:r>
            <a:r>
              <a:rPr lang="sv-SE" dirty="0" err="1">
                <a:latin typeface="Arial"/>
                <a:cs typeface="Arial"/>
              </a:rPr>
              <a:t>Gehls</a:t>
            </a:r>
            <a:r>
              <a:rPr lang="sv-SE" dirty="0">
                <a:latin typeface="Arial"/>
                <a:cs typeface="Arial"/>
              </a:rPr>
              <a:t> tolv kvalitetskriterier (se mappen med bilagor). Arbeta igenom varje del noggrant och skriv ner vilka kvaliteter som finns, och saknas, på just er plats. </a:t>
            </a:r>
            <a:endParaRPr lang="en-US" dirty="0">
              <a:latin typeface="Arial"/>
              <a:cs typeface="Arial"/>
            </a:endParaRPr>
          </a:p>
          <a:p>
            <a:r>
              <a:rPr lang="sv-SE" dirty="0">
                <a:latin typeface="Arial"/>
                <a:cs typeface="Arial"/>
              </a:rPr>
              <a:t>Sammanställ resultatet.</a:t>
            </a:r>
            <a:endParaRPr lang="en-US" dirty="0">
              <a:latin typeface="Arial"/>
              <a:cs typeface="Arial"/>
            </a:endParaRPr>
          </a:p>
          <a:p>
            <a:r>
              <a:rPr lang="sv-SE" dirty="0">
                <a:latin typeface="Arial"/>
                <a:cs typeface="Arial"/>
              </a:rPr>
              <a:t>Material: utskrivna kvalitetskriterier (se mappen med bilagor), anteckningsbok, penna.</a:t>
            </a:r>
            <a:endParaRPr lang="sv-SE" dirty="0">
              <a:cs typeface="Arial"/>
            </a:endParaRPr>
          </a:p>
        </p:txBody>
      </p:sp>
      <p:pic>
        <p:nvPicPr>
          <p:cNvPr id="7" name="Platshållare för bild 12" descr="En bild som visar text, skärmbild, Teckensnitt, cirkel&#10;&#10;AI-genererat innehåll kan vara felaktigt.">
            <a:extLst>
              <a:ext uri="{FF2B5EF4-FFF2-40B4-BE49-F238E27FC236}">
                <a16:creationId xmlns:a16="http://schemas.microsoft.com/office/drawing/2014/main" id="{6EB5B2A1-1450-FD2B-676E-EDBCCB97680E}"/>
              </a:ext>
            </a:extLst>
          </p:cNvPr>
          <p:cNvPicPr>
            <a:picLocks noChangeAspect="1"/>
          </p:cNvPicPr>
          <p:nvPr/>
        </p:nvPicPr>
        <p:blipFill>
          <a:blip r:embed="rId2" cstate="print">
            <a:extLst>
              <a:ext uri="{28A0092B-C50C-407E-A947-70E740481C1C}">
                <a14:useLocalDpi xmlns:a14="http://schemas.microsoft.com/office/drawing/2010/main"/>
              </a:ext>
            </a:extLst>
          </a:blip>
          <a:srcRect l="3779" t="39" r="7287" b="-39"/>
          <a:stretch>
            <a:fillRect/>
          </a:stretch>
        </p:blipFill>
        <p:spPr>
          <a:xfrm>
            <a:off x="5589737" y="207302"/>
            <a:ext cx="6277458" cy="6448499"/>
          </a:xfrm>
          <a:prstGeom prst="rect">
            <a:avLst/>
          </a:prstGeom>
          <a:solidFill>
            <a:schemeClr val="bg2">
              <a:lumMod val="90000"/>
            </a:schemeClr>
          </a:solidFill>
        </p:spPr>
      </p:pic>
    </p:spTree>
    <p:extLst>
      <p:ext uri="{BB962C8B-B14F-4D97-AF65-F5344CB8AC3E}">
        <p14:creationId xmlns:p14="http://schemas.microsoft.com/office/powerpoint/2010/main" val="3602998923"/>
      </p:ext>
    </p:extLst>
  </p:cSld>
  <p:clrMapOvr>
    <a:masterClrMapping/>
  </p:clrMapOvr>
</p:sld>
</file>

<file path=ppt/theme/theme1.xml><?xml version="1.0" encoding="utf-8"?>
<a:theme xmlns:a="http://schemas.openxmlformats.org/drawingml/2006/main" name="Office Theme">
  <a:themeElements>
    <a:clrScheme name="ArkDes">
      <a:dk1>
        <a:srgbClr val="000000"/>
      </a:dk1>
      <a:lt1>
        <a:srgbClr val="FFFFFF"/>
      </a:lt1>
      <a:dk2>
        <a:srgbClr val="0000FF"/>
      </a:dk2>
      <a:lt2>
        <a:srgbClr val="FFFFFF"/>
      </a:lt2>
      <a:accent1>
        <a:srgbClr val="0000FF"/>
      </a:accent1>
      <a:accent2>
        <a:srgbClr val="B332FF"/>
      </a:accent2>
      <a:accent3>
        <a:srgbClr val="FF0000"/>
      </a:accent3>
      <a:accent4>
        <a:srgbClr val="FFFF85"/>
      </a:accent4>
      <a:accent5>
        <a:srgbClr val="FFBCFF"/>
      </a:accent5>
      <a:accent6>
        <a:srgbClr val="D3FFF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A10187D-2A11-854C-8161-93B37056260E}" vid="{02C4EBB5-C739-9F40-BA92-5E96F704CD20}"/>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94b6272-2799-4421-831c-1b1759b09330">
      <Terms xmlns="http://schemas.microsoft.com/office/infopath/2007/PartnerControls"/>
    </lcf76f155ced4ddcb4097134ff3c332f>
    <TaxCatchAll xmlns="7a89ad79-96c6-432f-a65f-b24e1ea2d213" xsi:nil="true"/>
    <Storlek xmlns="994b6272-2799-4421-831c-1b1759b09330" xsi:nil="true"/>
    <Datum xmlns="994b6272-2799-4421-831c-1b1759b0933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7103BFD2FABFED48A40EB61424B4942D" ma:contentTypeVersion="18" ma:contentTypeDescription="Skapa ett nytt dokument." ma:contentTypeScope="" ma:versionID="1e164180b5c019a4a31498aa2ff92569">
  <xsd:schema xmlns:xsd="http://www.w3.org/2001/XMLSchema" xmlns:xs="http://www.w3.org/2001/XMLSchema" xmlns:p="http://schemas.microsoft.com/office/2006/metadata/properties" xmlns:ns2="994b6272-2799-4421-831c-1b1759b09330" xmlns:ns3="7a89ad79-96c6-432f-a65f-b24e1ea2d213" targetNamespace="http://schemas.microsoft.com/office/2006/metadata/properties" ma:root="true" ma:fieldsID="9b68114f40eb57ee6a5d2f02a955e106" ns2:_="" ns3:_="">
    <xsd:import namespace="994b6272-2799-4421-831c-1b1759b09330"/>
    <xsd:import namespace="7a89ad79-96c6-432f-a65f-b24e1ea2d213"/>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element ref="ns2:Storlek" minOccurs="0"/>
                <xsd:element ref="ns2:Datu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4b6272-2799-4421-831c-1b1759b093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eringar" ma:readOnly="false" ma:fieldId="{5cf76f15-5ced-4ddc-b409-7134ff3c332f}" ma:taxonomyMulti="true" ma:sspId="84de9155-7222-4dfc-b3ad-5768c92a89d8"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dexed="true"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Storlek" ma:index="23" nillable="true" ma:displayName="Storlek" ma:format="Dropdown" ma:internalName="Storlek">
      <xsd:simpleType>
        <xsd:restriction base="dms:Text">
          <xsd:maxLength value="255"/>
        </xsd:restriction>
      </xsd:simpleType>
    </xsd:element>
    <xsd:element name="Datum" ma:index="24" nillable="true" ma:displayName="Datum" ma:format="DateOnly" ma:internalName="Datum">
      <xsd:simpleType>
        <xsd:restriction base="dms:DateTim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9ad79-96c6-432f-a65f-b24e1ea2d213"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554835a-e040-4451-b17d-c98953c2f4bf}" ma:internalName="TaxCatchAll" ma:showField="CatchAllData" ma:web="7a89ad79-96c6-432f-a65f-b24e1ea2d21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0EE10A-89DE-44C1-BE3F-20BFAD67EB31}">
  <ds:schemaRefs>
    <ds:schemaRef ds:uri="http://purl.org/dc/elements/1.1/"/>
    <ds:schemaRef ds:uri="http://purl.org/dc/dcmitype/"/>
    <ds:schemaRef ds:uri="994b6272-2799-4421-831c-1b1759b09330"/>
    <ds:schemaRef ds:uri="http://schemas.openxmlformats.org/package/2006/metadata/core-properties"/>
    <ds:schemaRef ds:uri="7a89ad79-96c6-432f-a65f-b24e1ea2d213"/>
    <ds:schemaRef ds:uri="http://www.w3.org/XML/1998/namespace"/>
    <ds:schemaRef ds:uri="http://purl.org/dc/terms/"/>
    <ds:schemaRef ds:uri="http://schemas.microsoft.com/office/2006/metadata/properties"/>
    <ds:schemaRef ds:uri="http://schemas.microsoft.com/office/2006/documentManagement/types"/>
    <ds:schemaRef ds:uri="http://schemas.microsoft.com/office/infopath/2007/PartnerControls"/>
  </ds:schemaRefs>
</ds:datastoreItem>
</file>

<file path=customXml/itemProps2.xml><?xml version="1.0" encoding="utf-8"?>
<ds:datastoreItem xmlns:ds="http://schemas.openxmlformats.org/officeDocument/2006/customXml" ds:itemID="{4F143DE8-A741-4241-801D-2CE4D400F268}">
  <ds:schemaRefs>
    <ds:schemaRef ds:uri="http://schemas.microsoft.com/sharepoint/v3/contenttype/forms"/>
  </ds:schemaRefs>
</ds:datastoreItem>
</file>

<file path=customXml/itemProps3.xml><?xml version="1.0" encoding="utf-8"?>
<ds:datastoreItem xmlns:ds="http://schemas.openxmlformats.org/officeDocument/2006/customXml" ds:itemID="{A9F2A2A8-22C1-4B4C-9B7C-819F0CF4FB88}">
  <ds:schemaRefs>
    <ds:schemaRef ds:uri="7a89ad79-96c6-432f-a65f-b24e1ea2d213"/>
    <ds:schemaRef ds:uri="994b6272-2799-4421-831c-1b1759b093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34</TotalTime>
  <Words>1627</Words>
  <Application>Microsoft Macintosh PowerPoint</Application>
  <PresentationFormat>Bredbild</PresentationFormat>
  <Paragraphs>162</Paragraphs>
  <Slides>33</Slides>
  <Notes>1</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33</vt:i4>
      </vt:variant>
    </vt:vector>
  </HeadingPairs>
  <TitlesOfParts>
    <vt:vector size="41" baseType="lpstr">
      <vt:lpstr>Arial,Sans-Serif</vt:lpstr>
      <vt:lpstr>Aptos</vt:lpstr>
      <vt:lpstr>Arial</vt:lpstr>
      <vt:lpstr>ABC Diatype</vt:lpstr>
      <vt:lpstr>ABC Diatype Heavy</vt:lpstr>
      <vt:lpstr>Times New Roman</vt:lpstr>
      <vt:lpstr>Calibri</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Andreas Wirf</dc:creator>
  <cp:keywords/>
  <dc:description/>
  <cp:lastModifiedBy>Olle Lundin</cp:lastModifiedBy>
  <cp:revision>160</cp:revision>
  <dcterms:created xsi:type="dcterms:W3CDTF">2024-09-04T08:40:32Z</dcterms:created>
  <dcterms:modified xsi:type="dcterms:W3CDTF">2025-07-17T14:06:50Z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0x0101007103BFD2FABFED48A40EB61424B4942D</vt:lpwstr>
  </property>
  <property fmtid="{D5CDD505-2E9C-101B-9397-08002B2CF9AE}" pid="3" name="MediaServiceImageTags">
    <vt:lpwstr/>
  </property>
</Properties>
</file>